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61" r:id="rId2"/>
    <p:sldId id="257" r:id="rId3"/>
    <p:sldId id="262" r:id="rId4"/>
    <p:sldId id="271" r:id="rId5"/>
    <p:sldId id="264" r:id="rId6"/>
    <p:sldId id="265" r:id="rId7"/>
    <p:sldId id="269" r:id="rId8"/>
    <p:sldId id="270" r:id="rId9"/>
    <p:sldId id="276" r:id="rId10"/>
    <p:sldId id="272" r:id="rId11"/>
    <p:sldId id="277" r:id="rId12"/>
    <p:sldId id="273" r:id="rId13"/>
    <p:sldId id="278" r:id="rId14"/>
    <p:sldId id="274" r:id="rId15"/>
    <p:sldId id="279" r:id="rId16"/>
    <p:sldId id="275" r:id="rId17"/>
    <p:sldId id="280" r:id="rId18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706" autoAdjust="0"/>
  </p:normalViewPr>
  <p:slideViewPr>
    <p:cSldViewPr snapToGrid="0">
      <p:cViewPr varScale="1">
        <p:scale>
          <a:sx n="85" d="100"/>
          <a:sy n="85" d="100"/>
        </p:scale>
        <p:origin x="550" y="2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0" d="100"/>
          <a:sy n="90" d="100"/>
        </p:scale>
        <p:origin x="377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A29113-7A70-4E0E-B036-871C49B835F1}" type="doc">
      <dgm:prSet loTypeId="urn:microsoft.com/office/officeart/2005/8/layout/hProcess6" loCatId="process" qsTypeId="urn:microsoft.com/office/officeart/2005/8/quickstyle/simple1" qsCatId="simple" csTypeId="urn:microsoft.com/office/officeart/2005/8/colors/accent1_1" csCatId="accent1" phldr="1"/>
      <dgm:spPr/>
      <dgm:t>
        <a:bodyPr rtlCol="0"/>
        <a:lstStyle/>
        <a:p>
          <a:pPr rtl="0"/>
          <a:endParaRPr lang="en-US"/>
        </a:p>
      </dgm:t>
    </dgm:pt>
    <dgm:pt modelId="{A6406C01-7E83-4650-8EF5-394419DCB348}">
      <dgm:prSet phldrT="[Text]" custT="1"/>
      <dgm:spPr/>
      <dgm:t>
        <a:bodyPr rtlCol="0"/>
        <a:lstStyle/>
        <a:p>
          <a:pPr rtl="0"/>
          <a:r>
            <a:rPr lang="de-DE" sz="1000" noProof="0" dirty="0"/>
            <a:t>Kick-Off</a:t>
          </a:r>
        </a:p>
      </dgm:t>
      <dgm:extLst>
        <a:ext uri="{E40237B7-FDA0-4F09-8148-C483321AD2D9}">
          <dgm14:cNvPr xmlns:dgm14="http://schemas.microsoft.com/office/drawing/2010/diagram" id="0" name="" title="Step 1 title"/>
        </a:ext>
      </dgm:extLst>
    </dgm:pt>
    <dgm:pt modelId="{2586B3BB-DA8B-42DF-AC9A-77CE21607FD0}" type="parTrans" cxnId="{4D956F8D-5727-488A-93AF-F33602655A44}">
      <dgm:prSet/>
      <dgm:spPr/>
      <dgm:t>
        <a:bodyPr rtlCol="0"/>
        <a:lstStyle/>
        <a:p>
          <a:pPr rtl="0"/>
          <a:endParaRPr lang="en-US"/>
        </a:p>
      </dgm:t>
    </dgm:pt>
    <dgm:pt modelId="{7C5B61F0-A4F6-4FCA-B552-36151F31051E}" type="sibTrans" cxnId="{4D956F8D-5727-488A-93AF-F33602655A44}">
      <dgm:prSet/>
      <dgm:spPr/>
      <dgm:t>
        <a:bodyPr rtlCol="0"/>
        <a:lstStyle/>
        <a:p>
          <a:pPr rtl="0"/>
          <a:endParaRPr lang="en-US"/>
        </a:p>
      </dgm:t>
    </dgm:pt>
    <dgm:pt modelId="{E4E9F0D0-FF23-4B59-9B97-973BCBE5DC65}">
      <dgm:prSet phldrT="[Text]" custT="1"/>
      <dgm:spPr/>
      <dgm:t>
        <a:bodyPr rtlCol="0"/>
        <a:lstStyle/>
        <a:p>
          <a:pPr rtl="0"/>
          <a:r>
            <a:rPr lang="de-DE" sz="1000" noProof="0" dirty="0"/>
            <a:t>Kennenlernen </a:t>
          </a:r>
        </a:p>
      </dgm:t>
      <dgm:extLst>
        <a:ext uri="{E40237B7-FDA0-4F09-8148-C483321AD2D9}">
          <dgm14:cNvPr xmlns:dgm14="http://schemas.microsoft.com/office/drawing/2010/diagram" id="0" name="" title="Step 1 - task description"/>
        </a:ext>
      </dgm:extLst>
    </dgm:pt>
    <dgm:pt modelId="{E9237435-F938-45D4-8BF4-6D5D4DFF850F}" type="parTrans" cxnId="{37A3A996-9723-4BDB-8959-9D9B7799BD9A}">
      <dgm:prSet/>
      <dgm:spPr/>
      <dgm:t>
        <a:bodyPr rtlCol="0"/>
        <a:lstStyle/>
        <a:p>
          <a:pPr rtl="0"/>
          <a:endParaRPr lang="en-US"/>
        </a:p>
      </dgm:t>
    </dgm:pt>
    <dgm:pt modelId="{D32B195A-7CAD-474B-B79C-BE4BB171E742}" type="sibTrans" cxnId="{37A3A996-9723-4BDB-8959-9D9B7799BD9A}">
      <dgm:prSet/>
      <dgm:spPr/>
      <dgm:t>
        <a:bodyPr rtlCol="0"/>
        <a:lstStyle/>
        <a:p>
          <a:pPr rtl="0"/>
          <a:endParaRPr lang="en-US"/>
        </a:p>
      </dgm:t>
    </dgm:pt>
    <dgm:pt modelId="{5D952622-A79E-41E4-BBC2-6212DEFFA91C}">
      <dgm:prSet phldrT="[Text]" custT="1"/>
      <dgm:spPr/>
      <dgm:t>
        <a:bodyPr rtlCol="0"/>
        <a:lstStyle/>
        <a:p>
          <a:pPr rtl="0"/>
          <a:r>
            <a:rPr lang="de-DE" sz="1000" noProof="0" dirty="0"/>
            <a:t>Anforderungsanalyse</a:t>
          </a:r>
        </a:p>
      </dgm:t>
      <dgm:extLst>
        <a:ext uri="{E40237B7-FDA0-4F09-8148-C483321AD2D9}">
          <dgm14:cNvPr xmlns:dgm14="http://schemas.microsoft.com/office/drawing/2010/diagram" id="0" name="" title="Step 2 title"/>
        </a:ext>
      </dgm:extLst>
    </dgm:pt>
    <dgm:pt modelId="{10627A68-BE4B-4A4A-9EC9-4CFEF1E4DF39}" type="parTrans" cxnId="{A22BDB9A-90BB-4DA2-8850-00D4F1D3B898}">
      <dgm:prSet/>
      <dgm:spPr/>
      <dgm:t>
        <a:bodyPr rtlCol="0"/>
        <a:lstStyle/>
        <a:p>
          <a:pPr rtl="0"/>
          <a:endParaRPr lang="en-US"/>
        </a:p>
      </dgm:t>
    </dgm:pt>
    <dgm:pt modelId="{092BAEF3-D9F2-476B-9A0B-6F14CC814529}" type="sibTrans" cxnId="{A22BDB9A-90BB-4DA2-8850-00D4F1D3B898}">
      <dgm:prSet/>
      <dgm:spPr/>
      <dgm:t>
        <a:bodyPr rtlCol="0"/>
        <a:lstStyle/>
        <a:p>
          <a:pPr rtl="0"/>
          <a:endParaRPr lang="en-US"/>
        </a:p>
      </dgm:t>
    </dgm:pt>
    <dgm:pt modelId="{5248D9DA-6444-46F6-8D28-C8BB2253AAD1}">
      <dgm:prSet phldrT="[Text]" custT="1"/>
      <dgm:spPr/>
      <dgm:t>
        <a:bodyPr rtlCol="0"/>
        <a:lstStyle/>
        <a:p>
          <a:pPr rtl="0"/>
          <a:r>
            <a:rPr lang="de-DE" sz="1000" noProof="0" dirty="0"/>
            <a:t>Erarbeitung von fachlichen Komponenten</a:t>
          </a:r>
        </a:p>
      </dgm:t>
      <dgm:extLst>
        <a:ext uri="{E40237B7-FDA0-4F09-8148-C483321AD2D9}">
          <dgm14:cNvPr xmlns:dgm14="http://schemas.microsoft.com/office/drawing/2010/diagram" id="0" name="" title="Step 2 - task description"/>
        </a:ext>
      </dgm:extLst>
    </dgm:pt>
    <dgm:pt modelId="{A8533F77-F094-4EDB-BCC7-35E0D6A46B71}" type="parTrans" cxnId="{35AF286C-A401-4C08-B8A3-F38B03322BD8}">
      <dgm:prSet/>
      <dgm:spPr/>
      <dgm:t>
        <a:bodyPr rtlCol="0"/>
        <a:lstStyle/>
        <a:p>
          <a:pPr rtl="0"/>
          <a:endParaRPr lang="en-US"/>
        </a:p>
      </dgm:t>
    </dgm:pt>
    <dgm:pt modelId="{011B552E-515A-4C41-B810-0D2552861422}" type="sibTrans" cxnId="{35AF286C-A401-4C08-B8A3-F38B03322BD8}">
      <dgm:prSet/>
      <dgm:spPr/>
      <dgm:t>
        <a:bodyPr rtlCol="0"/>
        <a:lstStyle/>
        <a:p>
          <a:pPr rtl="0"/>
          <a:endParaRPr lang="en-US"/>
        </a:p>
      </dgm:t>
    </dgm:pt>
    <dgm:pt modelId="{50706FFE-8A00-485D-9FF7-8D310692C602}">
      <dgm:prSet phldrT="[Text]" custT="1"/>
      <dgm:spPr/>
      <dgm:t>
        <a:bodyPr rtlCol="0"/>
        <a:lstStyle/>
        <a:p>
          <a:pPr rtl="0"/>
          <a:r>
            <a:rPr lang="de-DE" sz="1000" noProof="0" dirty="0"/>
            <a:t>Implementierung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EF44BD91-19A4-424B-BA32-4A5492B6E40B}" type="parTrans" cxnId="{7599CECE-5293-4C57-A979-D096C99254C7}">
      <dgm:prSet/>
      <dgm:spPr/>
      <dgm:t>
        <a:bodyPr rtlCol="0"/>
        <a:lstStyle/>
        <a:p>
          <a:pPr rtl="0"/>
          <a:endParaRPr lang="en-US"/>
        </a:p>
      </dgm:t>
    </dgm:pt>
    <dgm:pt modelId="{CD03DFF4-D962-46D6-AFFA-2A87FD08403E}" type="sibTrans" cxnId="{7599CECE-5293-4C57-A979-D096C99254C7}">
      <dgm:prSet/>
      <dgm:spPr/>
      <dgm:t>
        <a:bodyPr rtlCol="0"/>
        <a:lstStyle/>
        <a:p>
          <a:pPr rtl="0"/>
          <a:endParaRPr lang="en-US"/>
        </a:p>
      </dgm:t>
    </dgm:pt>
    <dgm:pt modelId="{3A9B5D84-CB00-4BC9-ADB2-5CF832F36763}">
      <dgm:prSet phldrT="[Text]" custT="1"/>
      <dgm:spPr/>
      <dgm:t>
        <a:bodyPr rtlCol="0"/>
        <a:lstStyle/>
        <a:p>
          <a:pPr rtl="0"/>
          <a:r>
            <a:rPr lang="de-DE" sz="1000" noProof="0" dirty="0"/>
            <a:t>Zusammenarbeit Team übergreifend</a:t>
          </a:r>
        </a:p>
      </dgm:t>
      <dgm:extLst>
        <a:ext uri="{E40237B7-FDA0-4F09-8148-C483321AD2D9}">
          <dgm14:cNvPr xmlns:dgm14="http://schemas.microsoft.com/office/drawing/2010/diagram" id="0" name="" title="Step 3 - task description"/>
        </a:ext>
      </dgm:extLst>
    </dgm:pt>
    <dgm:pt modelId="{BD57EC4A-052D-4824-8820-064BAC997A9B}" type="parTrans" cxnId="{11A0AF47-4BCA-470E-92BF-7B388FFB0DE8}">
      <dgm:prSet/>
      <dgm:spPr/>
      <dgm:t>
        <a:bodyPr rtlCol="0"/>
        <a:lstStyle/>
        <a:p>
          <a:pPr rtl="0"/>
          <a:endParaRPr lang="en-US"/>
        </a:p>
      </dgm:t>
    </dgm:pt>
    <dgm:pt modelId="{98E878CF-4A49-4E76-BD23-AE7C5290BAFD}" type="sibTrans" cxnId="{11A0AF47-4BCA-470E-92BF-7B388FFB0DE8}">
      <dgm:prSet/>
      <dgm:spPr/>
      <dgm:t>
        <a:bodyPr rtlCol="0"/>
        <a:lstStyle/>
        <a:p>
          <a:pPr rtl="0"/>
          <a:endParaRPr lang="en-US"/>
        </a:p>
      </dgm:t>
    </dgm:pt>
    <dgm:pt modelId="{F9F5A3A9-B507-4912-A68D-A0570968C654}">
      <dgm:prSet phldrT="[Text]" custT="1"/>
      <dgm:spPr/>
      <dgm:t>
        <a:bodyPr rtlCol="0"/>
        <a:lstStyle/>
        <a:p>
          <a:pPr rtl="0"/>
          <a:r>
            <a:rPr lang="de-DE" sz="1000" noProof="0" dirty="0"/>
            <a:t>Einteilung von Teams</a:t>
          </a:r>
        </a:p>
      </dgm:t>
      <dgm:extLst/>
    </dgm:pt>
    <dgm:pt modelId="{83BBDA59-6B14-4D9E-B75B-D46C11F21A40}" type="parTrans" cxnId="{7B25C29E-BA2F-4AC7-B5A0-F6FB9C3C619A}">
      <dgm:prSet/>
      <dgm:spPr/>
      <dgm:t>
        <a:bodyPr/>
        <a:lstStyle/>
        <a:p>
          <a:endParaRPr lang="de-DE"/>
        </a:p>
      </dgm:t>
    </dgm:pt>
    <dgm:pt modelId="{596BD143-9E45-40E2-9A8B-FCFECDF780A2}" type="sibTrans" cxnId="{7B25C29E-BA2F-4AC7-B5A0-F6FB9C3C619A}">
      <dgm:prSet/>
      <dgm:spPr/>
      <dgm:t>
        <a:bodyPr/>
        <a:lstStyle/>
        <a:p>
          <a:endParaRPr lang="de-DE"/>
        </a:p>
      </dgm:t>
    </dgm:pt>
    <dgm:pt modelId="{C4081B2E-48F1-4145-8D66-9C29866C53FA}">
      <dgm:prSet phldrT="[Text]" custT="1"/>
      <dgm:spPr/>
      <dgm:t>
        <a:bodyPr rtlCol="0"/>
        <a:lstStyle/>
        <a:p>
          <a:pPr rtl="0"/>
          <a:r>
            <a:rPr lang="de-DE" sz="1000" noProof="0" dirty="0"/>
            <a:t>Review</a:t>
          </a:r>
        </a:p>
      </dgm:t>
      <dgm:extLst>
        <a:ext uri="{E40237B7-FDA0-4F09-8148-C483321AD2D9}">
          <dgm14:cNvPr xmlns:dgm14="http://schemas.microsoft.com/office/drawing/2010/diagram" id="0" name="" title="Step 3 - task description"/>
        </a:ext>
      </dgm:extLst>
    </dgm:pt>
    <dgm:pt modelId="{D2F5F93E-329D-41B2-896A-6F9AE303817A}" type="parTrans" cxnId="{827D8AA7-620E-48C2-B0A3-C6D70368B60A}">
      <dgm:prSet/>
      <dgm:spPr/>
      <dgm:t>
        <a:bodyPr/>
        <a:lstStyle/>
        <a:p>
          <a:endParaRPr lang="de-DE"/>
        </a:p>
      </dgm:t>
    </dgm:pt>
    <dgm:pt modelId="{361D16EC-D598-45FF-8ECA-9BD2A8FD31C3}" type="sibTrans" cxnId="{827D8AA7-620E-48C2-B0A3-C6D70368B60A}">
      <dgm:prSet/>
      <dgm:spPr/>
      <dgm:t>
        <a:bodyPr/>
        <a:lstStyle/>
        <a:p>
          <a:endParaRPr lang="de-DE"/>
        </a:p>
      </dgm:t>
    </dgm:pt>
    <dgm:pt modelId="{AE8BCE4E-9D68-429B-BC67-C1C22BC653FA}">
      <dgm:prSet phldrT="[Text]" custT="1"/>
      <dgm:spPr/>
      <dgm:t>
        <a:bodyPr rtlCol="0"/>
        <a:lstStyle/>
        <a:p>
          <a:pPr rtl="0"/>
          <a:r>
            <a:rPr lang="de-DE" sz="1000" noProof="0" dirty="0"/>
            <a:t>Beurteilung der Ergebnisse</a:t>
          </a:r>
        </a:p>
      </dgm:t>
      <dgm:extLst>
        <a:ext uri="{E40237B7-FDA0-4F09-8148-C483321AD2D9}">
          <dgm14:cNvPr xmlns:dgm14="http://schemas.microsoft.com/office/drawing/2010/diagram" id="0" name="" title="Step 3 - task description"/>
        </a:ext>
      </dgm:extLst>
    </dgm:pt>
    <dgm:pt modelId="{370E67B2-D05E-48A4-9740-6A8FF7167A75}" type="parTrans" cxnId="{7EE04B2B-64EC-4AF9-A9A0-43C0A0729D40}">
      <dgm:prSet/>
      <dgm:spPr/>
      <dgm:t>
        <a:bodyPr/>
        <a:lstStyle/>
        <a:p>
          <a:endParaRPr lang="de-DE"/>
        </a:p>
      </dgm:t>
    </dgm:pt>
    <dgm:pt modelId="{5FBBEA93-4B57-4EA0-BDC7-EFB152729DD6}" type="sibTrans" cxnId="{7EE04B2B-64EC-4AF9-A9A0-43C0A0729D40}">
      <dgm:prSet/>
      <dgm:spPr/>
      <dgm:t>
        <a:bodyPr/>
        <a:lstStyle/>
        <a:p>
          <a:endParaRPr lang="de-DE"/>
        </a:p>
      </dgm:t>
    </dgm:pt>
    <dgm:pt modelId="{1D41C2E0-FDD3-4255-9409-49AB8296B7A6}">
      <dgm:prSet phldrT="[Text]" custT="1"/>
      <dgm:spPr/>
      <dgm:t>
        <a:bodyPr rtlCol="0"/>
        <a:lstStyle/>
        <a:p>
          <a:pPr rtl="0"/>
          <a:r>
            <a:rPr lang="de-DE" sz="1000" noProof="0" dirty="0"/>
            <a:t>Überarbeitung</a:t>
          </a:r>
        </a:p>
      </dgm:t>
      <dgm:extLst/>
    </dgm:pt>
    <dgm:pt modelId="{36CDA63F-9D1C-4448-8508-2B4E55980874}" type="parTrans" cxnId="{315FD388-68C0-492F-96B7-DBD355E5A5BF}">
      <dgm:prSet/>
      <dgm:spPr/>
      <dgm:t>
        <a:bodyPr/>
        <a:lstStyle/>
        <a:p>
          <a:endParaRPr lang="de-DE"/>
        </a:p>
      </dgm:t>
    </dgm:pt>
    <dgm:pt modelId="{83A2D400-EA9C-4845-97BE-9C3CC5C113A4}" type="sibTrans" cxnId="{315FD388-68C0-492F-96B7-DBD355E5A5BF}">
      <dgm:prSet/>
      <dgm:spPr/>
      <dgm:t>
        <a:bodyPr/>
        <a:lstStyle/>
        <a:p>
          <a:endParaRPr lang="de-DE"/>
        </a:p>
      </dgm:t>
    </dgm:pt>
    <dgm:pt modelId="{2A1B8D34-A688-4E39-85E1-3B0304F9D168}">
      <dgm:prSet phldrT="[Text]" custT="1"/>
      <dgm:spPr/>
      <dgm:t>
        <a:bodyPr rtlCol="0"/>
        <a:lstStyle/>
        <a:p>
          <a:pPr rtl="0"/>
          <a:r>
            <a:rPr lang="de-DE" sz="1000" noProof="0" dirty="0"/>
            <a:t>Last-Coffee</a:t>
          </a:r>
        </a:p>
      </dgm:t>
      <dgm:extLst>
        <a:ext uri="{E40237B7-FDA0-4F09-8148-C483321AD2D9}">
          <dgm14:cNvPr xmlns:dgm14="http://schemas.microsoft.com/office/drawing/2010/diagram" id="0" name="" title="Step 3 - task description"/>
        </a:ext>
      </dgm:extLst>
    </dgm:pt>
    <dgm:pt modelId="{5B64F984-76BE-4819-82E2-BC1067A32D4B}" type="parTrans" cxnId="{32633FF6-B9F3-4B56-A4BD-ACE42361740B}">
      <dgm:prSet/>
      <dgm:spPr/>
      <dgm:t>
        <a:bodyPr/>
        <a:lstStyle/>
        <a:p>
          <a:endParaRPr lang="de-DE"/>
        </a:p>
      </dgm:t>
    </dgm:pt>
    <dgm:pt modelId="{B4FBAC10-2DFC-431A-8B7B-882B4267198B}" type="sibTrans" cxnId="{32633FF6-B9F3-4B56-A4BD-ACE42361740B}">
      <dgm:prSet/>
      <dgm:spPr/>
      <dgm:t>
        <a:bodyPr/>
        <a:lstStyle/>
        <a:p>
          <a:endParaRPr lang="de-DE"/>
        </a:p>
      </dgm:t>
    </dgm:pt>
    <dgm:pt modelId="{75F25845-B44A-41B8-93F4-83BB28D649E3}">
      <dgm:prSet phldrT="[Text]" custT="1"/>
      <dgm:spPr/>
      <dgm:t>
        <a:bodyPr rtlCol="0"/>
        <a:lstStyle/>
        <a:p>
          <a:pPr rtl="0"/>
          <a:r>
            <a:rPr lang="de-DE" sz="1000" noProof="0" dirty="0"/>
            <a:t>Meeting mit dem Kunden</a:t>
          </a:r>
        </a:p>
      </dgm:t>
      <dgm:extLst>
        <a:ext uri="{E40237B7-FDA0-4F09-8148-C483321AD2D9}">
          <dgm14:cNvPr xmlns:dgm14="http://schemas.microsoft.com/office/drawing/2010/diagram" id="0" name="" title="Step 3 - task description"/>
        </a:ext>
      </dgm:extLst>
    </dgm:pt>
    <dgm:pt modelId="{AEBE4CB9-7525-489A-AD34-33F81DD9F980}" type="parTrans" cxnId="{A210A13D-904C-409C-8CDD-B2B80B7C6075}">
      <dgm:prSet/>
      <dgm:spPr/>
      <dgm:t>
        <a:bodyPr/>
        <a:lstStyle/>
        <a:p>
          <a:endParaRPr lang="de-DE"/>
        </a:p>
      </dgm:t>
    </dgm:pt>
    <dgm:pt modelId="{263F6F90-17C2-499F-BD09-A69C06A3888C}" type="sibTrans" cxnId="{A210A13D-904C-409C-8CDD-B2B80B7C6075}">
      <dgm:prSet/>
      <dgm:spPr/>
      <dgm:t>
        <a:bodyPr/>
        <a:lstStyle/>
        <a:p>
          <a:endParaRPr lang="de-DE"/>
        </a:p>
      </dgm:t>
    </dgm:pt>
    <dgm:pt modelId="{8734DFB3-ADD8-4FD2-87D8-1981AA0ADD0B}" type="pres">
      <dgm:prSet presAssocID="{FBA29113-7A70-4E0E-B036-871C49B835F1}" presName="theList" presStyleCnt="0">
        <dgm:presLayoutVars>
          <dgm:dir/>
          <dgm:animLvl val="lvl"/>
          <dgm:resizeHandles val="exact"/>
        </dgm:presLayoutVars>
      </dgm:prSet>
      <dgm:spPr/>
    </dgm:pt>
    <dgm:pt modelId="{5C04AEFB-7132-4B28-A7D3-862245070A8D}" type="pres">
      <dgm:prSet presAssocID="{A6406C01-7E83-4650-8EF5-394419DCB348}" presName="compNode" presStyleCnt="0"/>
      <dgm:spPr/>
    </dgm:pt>
    <dgm:pt modelId="{358F74AC-FC7D-465B-BD12-B6CCC00F3D29}" type="pres">
      <dgm:prSet presAssocID="{A6406C01-7E83-4650-8EF5-394419DCB348}" presName="noGeometry" presStyleCnt="0"/>
      <dgm:spPr/>
    </dgm:pt>
    <dgm:pt modelId="{610B5FFC-C0C9-444C-9F7A-14D1B54F604D}" type="pres">
      <dgm:prSet presAssocID="{A6406C01-7E83-4650-8EF5-394419DCB348}" presName="childTextVisible" presStyleLbl="bgAccFollowNode1" presStyleIdx="0" presStyleCnt="5" custScaleX="111283">
        <dgm:presLayoutVars>
          <dgm:bulletEnabled val="1"/>
        </dgm:presLayoutVars>
      </dgm:prSet>
      <dgm:spPr/>
    </dgm:pt>
    <dgm:pt modelId="{FB705FC1-639E-4064-8E9A-A79870DE5273}" type="pres">
      <dgm:prSet presAssocID="{A6406C01-7E83-4650-8EF5-394419DCB348}" presName="childTextHidden" presStyleLbl="bgAccFollowNode1" presStyleIdx="0" presStyleCnt="5"/>
      <dgm:spPr/>
    </dgm:pt>
    <dgm:pt modelId="{47DA5750-48DC-4E4F-815D-0B05DBC30DAB}" type="pres">
      <dgm:prSet presAssocID="{A6406C01-7E83-4650-8EF5-394419DCB348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6319C676-A7DE-4777-9BB4-3B6D30ED3F5C}" type="pres">
      <dgm:prSet presAssocID="{A6406C01-7E83-4650-8EF5-394419DCB348}" presName="aSpace" presStyleCnt="0"/>
      <dgm:spPr/>
    </dgm:pt>
    <dgm:pt modelId="{CA708D38-D093-4C16-A955-CF2CAC7F0A99}" type="pres">
      <dgm:prSet presAssocID="{5D952622-A79E-41E4-BBC2-6212DEFFA91C}" presName="compNode" presStyleCnt="0"/>
      <dgm:spPr/>
    </dgm:pt>
    <dgm:pt modelId="{6F3066E9-E96F-489D-8A4B-6D55FBE389F2}" type="pres">
      <dgm:prSet presAssocID="{5D952622-A79E-41E4-BBC2-6212DEFFA91C}" presName="noGeometry" presStyleCnt="0"/>
      <dgm:spPr/>
    </dgm:pt>
    <dgm:pt modelId="{00D2DC2C-7CA2-4A4B-B66D-3DDCAB7DC8E9}" type="pres">
      <dgm:prSet presAssocID="{5D952622-A79E-41E4-BBC2-6212DEFFA91C}" presName="childTextVisible" presStyleLbl="bgAccFollowNode1" presStyleIdx="1" presStyleCnt="5">
        <dgm:presLayoutVars>
          <dgm:bulletEnabled val="1"/>
        </dgm:presLayoutVars>
      </dgm:prSet>
      <dgm:spPr/>
    </dgm:pt>
    <dgm:pt modelId="{072FB640-0A28-40E8-9C0C-86BAF45C6EF0}" type="pres">
      <dgm:prSet presAssocID="{5D952622-A79E-41E4-BBC2-6212DEFFA91C}" presName="childTextHidden" presStyleLbl="bgAccFollowNode1" presStyleIdx="1" presStyleCnt="5"/>
      <dgm:spPr/>
    </dgm:pt>
    <dgm:pt modelId="{EE8733A1-7662-4D0A-B39E-2218596CC81C}" type="pres">
      <dgm:prSet presAssocID="{5D952622-A79E-41E4-BBC2-6212DEFFA91C}" presName="parentText" presStyleLbl="node1" presStyleIdx="1" presStyleCnt="5" custScaleX="127688">
        <dgm:presLayoutVars>
          <dgm:chMax val="1"/>
          <dgm:bulletEnabled val="1"/>
        </dgm:presLayoutVars>
      </dgm:prSet>
      <dgm:spPr/>
    </dgm:pt>
    <dgm:pt modelId="{E0D7C734-E391-436F-996C-E60442F50A17}" type="pres">
      <dgm:prSet presAssocID="{5D952622-A79E-41E4-BBC2-6212DEFFA91C}" presName="aSpace" presStyleCnt="0"/>
      <dgm:spPr/>
    </dgm:pt>
    <dgm:pt modelId="{E8F3A685-8F9F-4BAC-8C8B-A1DE5AA41F3A}" type="pres">
      <dgm:prSet presAssocID="{50706FFE-8A00-485D-9FF7-8D310692C602}" presName="compNode" presStyleCnt="0"/>
      <dgm:spPr/>
    </dgm:pt>
    <dgm:pt modelId="{84BFA617-6CAF-4DA9-A086-82BCA61093BE}" type="pres">
      <dgm:prSet presAssocID="{50706FFE-8A00-485D-9FF7-8D310692C602}" presName="noGeometry" presStyleCnt="0"/>
      <dgm:spPr/>
    </dgm:pt>
    <dgm:pt modelId="{4BF699B1-BE15-42D1-9784-AA33CF29870E}" type="pres">
      <dgm:prSet presAssocID="{50706FFE-8A00-485D-9FF7-8D310692C602}" presName="childTextVisible" presStyleLbl="bgAccFollowNode1" presStyleIdx="2" presStyleCnt="5" custScaleX="115483">
        <dgm:presLayoutVars>
          <dgm:bulletEnabled val="1"/>
        </dgm:presLayoutVars>
      </dgm:prSet>
      <dgm:spPr/>
    </dgm:pt>
    <dgm:pt modelId="{F0925EF4-86E2-4748-BA70-94AAF55AB064}" type="pres">
      <dgm:prSet presAssocID="{50706FFE-8A00-485D-9FF7-8D310692C602}" presName="childTextHidden" presStyleLbl="bgAccFollowNode1" presStyleIdx="2" presStyleCnt="5"/>
      <dgm:spPr/>
    </dgm:pt>
    <dgm:pt modelId="{78E9A4E4-18A9-4B73-8007-A63A71C71937}" type="pres">
      <dgm:prSet presAssocID="{50706FFE-8A00-485D-9FF7-8D310692C602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1EACD0A4-26AB-4247-B76C-0836989EA2CA}" type="pres">
      <dgm:prSet presAssocID="{50706FFE-8A00-485D-9FF7-8D310692C602}" presName="aSpace" presStyleCnt="0"/>
      <dgm:spPr/>
    </dgm:pt>
    <dgm:pt modelId="{53191CDF-1477-4715-BA50-EE2A76809204}" type="pres">
      <dgm:prSet presAssocID="{C4081B2E-48F1-4145-8D66-9C29866C53FA}" presName="compNode" presStyleCnt="0"/>
      <dgm:spPr/>
    </dgm:pt>
    <dgm:pt modelId="{D1260E13-29E1-4257-9CE7-F1D96C81AE43}" type="pres">
      <dgm:prSet presAssocID="{C4081B2E-48F1-4145-8D66-9C29866C53FA}" presName="noGeometry" presStyleCnt="0"/>
      <dgm:spPr/>
    </dgm:pt>
    <dgm:pt modelId="{0AA52640-F556-4E97-B9AD-488600CE328C}" type="pres">
      <dgm:prSet presAssocID="{C4081B2E-48F1-4145-8D66-9C29866C53FA}" presName="childTextVisible" presStyleLbl="bgAccFollowNode1" presStyleIdx="3" presStyleCnt="5">
        <dgm:presLayoutVars>
          <dgm:bulletEnabled val="1"/>
        </dgm:presLayoutVars>
      </dgm:prSet>
      <dgm:spPr/>
    </dgm:pt>
    <dgm:pt modelId="{EB7EC52B-397E-46F8-B68F-6D879C45CD65}" type="pres">
      <dgm:prSet presAssocID="{C4081B2E-48F1-4145-8D66-9C29866C53FA}" presName="childTextHidden" presStyleLbl="bgAccFollowNode1" presStyleIdx="3" presStyleCnt="5"/>
      <dgm:spPr/>
    </dgm:pt>
    <dgm:pt modelId="{4C8B60CE-C9F7-419D-9BEF-235557FB63FB}" type="pres">
      <dgm:prSet presAssocID="{C4081B2E-48F1-4145-8D66-9C29866C53FA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613516B2-EBC9-4B0C-BE58-02802F1058A5}" type="pres">
      <dgm:prSet presAssocID="{C4081B2E-48F1-4145-8D66-9C29866C53FA}" presName="aSpace" presStyleCnt="0"/>
      <dgm:spPr/>
    </dgm:pt>
    <dgm:pt modelId="{5CE4C94E-B915-4ECE-8BE9-2D90C82BC54D}" type="pres">
      <dgm:prSet presAssocID="{2A1B8D34-A688-4E39-85E1-3B0304F9D168}" presName="compNode" presStyleCnt="0"/>
      <dgm:spPr/>
    </dgm:pt>
    <dgm:pt modelId="{4CD7D723-D027-4053-B42D-FB899C2432CD}" type="pres">
      <dgm:prSet presAssocID="{2A1B8D34-A688-4E39-85E1-3B0304F9D168}" presName="noGeometry" presStyleCnt="0"/>
      <dgm:spPr/>
    </dgm:pt>
    <dgm:pt modelId="{52155640-9F36-4C5D-B7F4-0923E9B29410}" type="pres">
      <dgm:prSet presAssocID="{2A1B8D34-A688-4E39-85E1-3B0304F9D168}" presName="childTextVisible" presStyleLbl="bgAccFollowNode1" presStyleIdx="4" presStyleCnt="5">
        <dgm:presLayoutVars>
          <dgm:bulletEnabled val="1"/>
        </dgm:presLayoutVars>
      </dgm:prSet>
      <dgm:spPr/>
    </dgm:pt>
    <dgm:pt modelId="{591C34D5-C81B-400C-945D-44CB1668471C}" type="pres">
      <dgm:prSet presAssocID="{2A1B8D34-A688-4E39-85E1-3B0304F9D168}" presName="childTextHidden" presStyleLbl="bgAccFollowNode1" presStyleIdx="4" presStyleCnt="5"/>
      <dgm:spPr/>
    </dgm:pt>
    <dgm:pt modelId="{0201529E-5D77-40D5-A6A3-D31F5FBEDB4E}" type="pres">
      <dgm:prSet presAssocID="{2A1B8D34-A688-4E39-85E1-3B0304F9D168}" presName="parentText" presStyleLbl="node1" presStyleIdx="4" presStyleCnt="5">
        <dgm:presLayoutVars>
          <dgm:chMax val="1"/>
          <dgm:bulletEnabled val="1"/>
        </dgm:presLayoutVars>
      </dgm:prSet>
      <dgm:spPr/>
    </dgm:pt>
  </dgm:ptLst>
  <dgm:cxnLst>
    <dgm:cxn modelId="{99E34304-5770-4691-A3EE-6A7C8B9ACD53}" type="presOf" srcId="{E4E9F0D0-FF23-4B59-9B97-973BCBE5DC65}" destId="{610B5FFC-C0C9-444C-9F7A-14D1B54F604D}" srcOrd="0" destOrd="0" presId="urn:microsoft.com/office/officeart/2005/8/layout/hProcess6"/>
    <dgm:cxn modelId="{F73D3B15-E4EC-49AE-A47C-3A03CCF125A7}" type="presOf" srcId="{AE8BCE4E-9D68-429B-BC67-C1C22BC653FA}" destId="{0AA52640-F556-4E97-B9AD-488600CE328C}" srcOrd="0" destOrd="0" presId="urn:microsoft.com/office/officeart/2005/8/layout/hProcess6"/>
    <dgm:cxn modelId="{81ACEA16-295B-4802-A889-1DC375F525AB}" type="presOf" srcId="{A6406C01-7E83-4650-8EF5-394419DCB348}" destId="{47DA5750-48DC-4E4F-815D-0B05DBC30DAB}" srcOrd="0" destOrd="0" presId="urn:microsoft.com/office/officeart/2005/8/layout/hProcess6"/>
    <dgm:cxn modelId="{B11DCF1E-45FA-4CA9-977C-B65F6DD8D184}" type="presOf" srcId="{75F25845-B44A-41B8-93F4-83BB28D649E3}" destId="{591C34D5-C81B-400C-945D-44CB1668471C}" srcOrd="1" destOrd="0" presId="urn:microsoft.com/office/officeart/2005/8/layout/hProcess6"/>
    <dgm:cxn modelId="{7EE04B2B-64EC-4AF9-A9A0-43C0A0729D40}" srcId="{C4081B2E-48F1-4145-8D66-9C29866C53FA}" destId="{AE8BCE4E-9D68-429B-BC67-C1C22BC653FA}" srcOrd="0" destOrd="0" parTransId="{370E67B2-D05E-48A4-9740-6A8FF7167A75}" sibTransId="{5FBBEA93-4B57-4EA0-BDC7-EFB152729DD6}"/>
    <dgm:cxn modelId="{A2321039-90BD-4607-92E9-725D6C1DD1AD}" type="presOf" srcId="{1D41C2E0-FDD3-4255-9409-49AB8296B7A6}" destId="{0AA52640-F556-4E97-B9AD-488600CE328C}" srcOrd="0" destOrd="1" presId="urn:microsoft.com/office/officeart/2005/8/layout/hProcess6"/>
    <dgm:cxn modelId="{A210A13D-904C-409C-8CDD-B2B80B7C6075}" srcId="{2A1B8D34-A688-4E39-85E1-3B0304F9D168}" destId="{75F25845-B44A-41B8-93F4-83BB28D649E3}" srcOrd="0" destOrd="0" parTransId="{AEBE4CB9-7525-489A-AD34-33F81DD9F980}" sibTransId="{263F6F90-17C2-499F-BD09-A69C06A3888C}"/>
    <dgm:cxn modelId="{130B0544-2388-4104-A721-8D29E7C77420}" type="presOf" srcId="{5D952622-A79E-41E4-BBC2-6212DEFFA91C}" destId="{EE8733A1-7662-4D0A-B39E-2218596CC81C}" srcOrd="0" destOrd="0" presId="urn:microsoft.com/office/officeart/2005/8/layout/hProcess6"/>
    <dgm:cxn modelId="{31498E67-CEA0-4571-B7AB-26A2113144F6}" type="presOf" srcId="{FBA29113-7A70-4E0E-B036-871C49B835F1}" destId="{8734DFB3-ADD8-4FD2-87D8-1981AA0ADD0B}" srcOrd="0" destOrd="0" presId="urn:microsoft.com/office/officeart/2005/8/layout/hProcess6"/>
    <dgm:cxn modelId="{11A0AF47-4BCA-470E-92BF-7B388FFB0DE8}" srcId="{50706FFE-8A00-485D-9FF7-8D310692C602}" destId="{3A9B5D84-CB00-4BC9-ADB2-5CF832F36763}" srcOrd="0" destOrd="0" parTransId="{BD57EC4A-052D-4824-8820-064BAC997A9B}" sibTransId="{98E878CF-4A49-4E76-BD23-AE7C5290BAFD}"/>
    <dgm:cxn modelId="{019AA969-1A2B-48C0-B7C9-005E817BC2CB}" type="presOf" srcId="{E4E9F0D0-FF23-4B59-9B97-973BCBE5DC65}" destId="{FB705FC1-639E-4064-8E9A-A79870DE5273}" srcOrd="1" destOrd="0" presId="urn:microsoft.com/office/officeart/2005/8/layout/hProcess6"/>
    <dgm:cxn modelId="{35AF286C-A401-4C08-B8A3-F38B03322BD8}" srcId="{5D952622-A79E-41E4-BBC2-6212DEFFA91C}" destId="{5248D9DA-6444-46F6-8D28-C8BB2253AAD1}" srcOrd="0" destOrd="0" parTransId="{A8533F77-F094-4EDB-BCC7-35E0D6A46B71}" sibTransId="{011B552E-515A-4C41-B810-0D2552861422}"/>
    <dgm:cxn modelId="{F36BB86E-E9BB-4DBF-9DFE-F8050046ED1F}" type="presOf" srcId="{3A9B5D84-CB00-4BC9-ADB2-5CF832F36763}" destId="{4BF699B1-BE15-42D1-9784-AA33CF29870E}" srcOrd="0" destOrd="0" presId="urn:microsoft.com/office/officeart/2005/8/layout/hProcess6"/>
    <dgm:cxn modelId="{BA539253-48E3-447C-8770-C31D10399C4A}" type="presOf" srcId="{50706FFE-8A00-485D-9FF7-8D310692C602}" destId="{78E9A4E4-18A9-4B73-8007-A63A71C71937}" srcOrd="0" destOrd="0" presId="urn:microsoft.com/office/officeart/2005/8/layout/hProcess6"/>
    <dgm:cxn modelId="{D763A373-3931-44BB-860F-5F783A25D09D}" type="presOf" srcId="{AE8BCE4E-9D68-429B-BC67-C1C22BC653FA}" destId="{EB7EC52B-397E-46F8-B68F-6D879C45CD65}" srcOrd="1" destOrd="0" presId="urn:microsoft.com/office/officeart/2005/8/layout/hProcess6"/>
    <dgm:cxn modelId="{599D1775-22A6-4BAD-B3DB-A88D0BD436F9}" type="presOf" srcId="{1D41C2E0-FDD3-4255-9409-49AB8296B7A6}" destId="{EB7EC52B-397E-46F8-B68F-6D879C45CD65}" srcOrd="1" destOrd="1" presId="urn:microsoft.com/office/officeart/2005/8/layout/hProcess6"/>
    <dgm:cxn modelId="{D2E26D7D-A939-4166-987B-3E9E5A080266}" type="presOf" srcId="{3A9B5D84-CB00-4BC9-ADB2-5CF832F36763}" destId="{F0925EF4-86E2-4748-BA70-94AAF55AB064}" srcOrd="1" destOrd="0" presId="urn:microsoft.com/office/officeart/2005/8/layout/hProcess6"/>
    <dgm:cxn modelId="{FC67F781-9645-4149-9BBA-711BDB9D8265}" type="presOf" srcId="{C4081B2E-48F1-4145-8D66-9C29866C53FA}" destId="{4C8B60CE-C9F7-419D-9BEF-235557FB63FB}" srcOrd="0" destOrd="0" presId="urn:microsoft.com/office/officeart/2005/8/layout/hProcess6"/>
    <dgm:cxn modelId="{315FD388-68C0-492F-96B7-DBD355E5A5BF}" srcId="{C4081B2E-48F1-4145-8D66-9C29866C53FA}" destId="{1D41C2E0-FDD3-4255-9409-49AB8296B7A6}" srcOrd="1" destOrd="0" parTransId="{36CDA63F-9D1C-4448-8508-2B4E55980874}" sibTransId="{83A2D400-EA9C-4845-97BE-9C3CC5C113A4}"/>
    <dgm:cxn modelId="{4D956F8D-5727-488A-93AF-F33602655A44}" srcId="{FBA29113-7A70-4E0E-B036-871C49B835F1}" destId="{A6406C01-7E83-4650-8EF5-394419DCB348}" srcOrd="0" destOrd="0" parTransId="{2586B3BB-DA8B-42DF-AC9A-77CE21607FD0}" sibTransId="{7C5B61F0-A4F6-4FCA-B552-36151F31051E}"/>
    <dgm:cxn modelId="{9CD37294-A06D-4DBA-BB05-3F533F269951}" type="presOf" srcId="{75F25845-B44A-41B8-93F4-83BB28D649E3}" destId="{52155640-9F36-4C5D-B7F4-0923E9B29410}" srcOrd="0" destOrd="0" presId="urn:microsoft.com/office/officeart/2005/8/layout/hProcess6"/>
    <dgm:cxn modelId="{37A3A996-9723-4BDB-8959-9D9B7799BD9A}" srcId="{A6406C01-7E83-4650-8EF5-394419DCB348}" destId="{E4E9F0D0-FF23-4B59-9B97-973BCBE5DC65}" srcOrd="0" destOrd="0" parTransId="{E9237435-F938-45D4-8BF4-6D5D4DFF850F}" sibTransId="{D32B195A-7CAD-474B-B79C-BE4BB171E742}"/>
    <dgm:cxn modelId="{E23D729A-C2FC-40CD-8A08-F5EBB66CF80B}" type="presOf" srcId="{5248D9DA-6444-46F6-8D28-C8BB2253AAD1}" destId="{072FB640-0A28-40E8-9C0C-86BAF45C6EF0}" srcOrd="1" destOrd="0" presId="urn:microsoft.com/office/officeart/2005/8/layout/hProcess6"/>
    <dgm:cxn modelId="{A22BDB9A-90BB-4DA2-8850-00D4F1D3B898}" srcId="{FBA29113-7A70-4E0E-B036-871C49B835F1}" destId="{5D952622-A79E-41E4-BBC2-6212DEFFA91C}" srcOrd="1" destOrd="0" parTransId="{10627A68-BE4B-4A4A-9EC9-4CFEF1E4DF39}" sibTransId="{092BAEF3-D9F2-476B-9A0B-6F14CC814529}"/>
    <dgm:cxn modelId="{D188B69D-E4F1-4E81-8F12-F4F82C059D93}" type="presOf" srcId="{F9F5A3A9-B507-4912-A68D-A0570968C654}" destId="{FB705FC1-639E-4064-8E9A-A79870DE5273}" srcOrd="1" destOrd="1" presId="urn:microsoft.com/office/officeart/2005/8/layout/hProcess6"/>
    <dgm:cxn modelId="{7B25C29E-BA2F-4AC7-B5A0-F6FB9C3C619A}" srcId="{A6406C01-7E83-4650-8EF5-394419DCB348}" destId="{F9F5A3A9-B507-4912-A68D-A0570968C654}" srcOrd="1" destOrd="0" parTransId="{83BBDA59-6B14-4D9E-B75B-D46C11F21A40}" sibTransId="{596BD143-9E45-40E2-9A8B-FCFECDF780A2}"/>
    <dgm:cxn modelId="{827D8AA7-620E-48C2-B0A3-C6D70368B60A}" srcId="{FBA29113-7A70-4E0E-B036-871C49B835F1}" destId="{C4081B2E-48F1-4145-8D66-9C29866C53FA}" srcOrd="3" destOrd="0" parTransId="{D2F5F93E-329D-41B2-896A-6F9AE303817A}" sibTransId="{361D16EC-D598-45FF-8ECA-9BD2A8FD31C3}"/>
    <dgm:cxn modelId="{AE4FA1B2-1FFD-4999-BFB4-0E2A9E4BEBBB}" type="presOf" srcId="{5248D9DA-6444-46F6-8D28-C8BB2253AAD1}" destId="{00D2DC2C-7CA2-4A4B-B66D-3DDCAB7DC8E9}" srcOrd="0" destOrd="0" presId="urn:microsoft.com/office/officeart/2005/8/layout/hProcess6"/>
    <dgm:cxn modelId="{7599CECE-5293-4C57-A979-D096C99254C7}" srcId="{FBA29113-7A70-4E0E-B036-871C49B835F1}" destId="{50706FFE-8A00-485D-9FF7-8D310692C602}" srcOrd="2" destOrd="0" parTransId="{EF44BD91-19A4-424B-BA32-4A5492B6E40B}" sibTransId="{CD03DFF4-D962-46D6-AFFA-2A87FD08403E}"/>
    <dgm:cxn modelId="{2FB978DF-B059-49F3-B456-F344BE800F3F}" type="presOf" srcId="{2A1B8D34-A688-4E39-85E1-3B0304F9D168}" destId="{0201529E-5D77-40D5-A6A3-D31F5FBEDB4E}" srcOrd="0" destOrd="0" presId="urn:microsoft.com/office/officeart/2005/8/layout/hProcess6"/>
    <dgm:cxn modelId="{8538D9EA-613E-469C-90BF-FC919ACDB1D2}" type="presOf" srcId="{F9F5A3A9-B507-4912-A68D-A0570968C654}" destId="{610B5FFC-C0C9-444C-9F7A-14D1B54F604D}" srcOrd="0" destOrd="1" presId="urn:microsoft.com/office/officeart/2005/8/layout/hProcess6"/>
    <dgm:cxn modelId="{32633FF6-B9F3-4B56-A4BD-ACE42361740B}" srcId="{FBA29113-7A70-4E0E-B036-871C49B835F1}" destId="{2A1B8D34-A688-4E39-85E1-3B0304F9D168}" srcOrd="4" destOrd="0" parTransId="{5B64F984-76BE-4819-82E2-BC1067A32D4B}" sibTransId="{B4FBAC10-2DFC-431A-8B7B-882B4267198B}"/>
    <dgm:cxn modelId="{FF0D50D3-9477-4407-8F44-B60B9728DED7}" type="presParOf" srcId="{8734DFB3-ADD8-4FD2-87D8-1981AA0ADD0B}" destId="{5C04AEFB-7132-4B28-A7D3-862245070A8D}" srcOrd="0" destOrd="0" presId="urn:microsoft.com/office/officeart/2005/8/layout/hProcess6"/>
    <dgm:cxn modelId="{126CE751-65CF-4E60-902C-2D0B01478834}" type="presParOf" srcId="{5C04AEFB-7132-4B28-A7D3-862245070A8D}" destId="{358F74AC-FC7D-465B-BD12-B6CCC00F3D29}" srcOrd="0" destOrd="0" presId="urn:microsoft.com/office/officeart/2005/8/layout/hProcess6"/>
    <dgm:cxn modelId="{C6915109-771C-43AE-A4C7-A411D8E5978F}" type="presParOf" srcId="{5C04AEFB-7132-4B28-A7D3-862245070A8D}" destId="{610B5FFC-C0C9-444C-9F7A-14D1B54F604D}" srcOrd="1" destOrd="0" presId="urn:microsoft.com/office/officeart/2005/8/layout/hProcess6"/>
    <dgm:cxn modelId="{954FE73F-9595-47D0-9AB9-6EB7EDC39F8E}" type="presParOf" srcId="{5C04AEFB-7132-4B28-A7D3-862245070A8D}" destId="{FB705FC1-639E-4064-8E9A-A79870DE5273}" srcOrd="2" destOrd="0" presId="urn:microsoft.com/office/officeart/2005/8/layout/hProcess6"/>
    <dgm:cxn modelId="{362B7B1C-776A-481A-B10E-B2136C044DB5}" type="presParOf" srcId="{5C04AEFB-7132-4B28-A7D3-862245070A8D}" destId="{47DA5750-48DC-4E4F-815D-0B05DBC30DAB}" srcOrd="3" destOrd="0" presId="urn:microsoft.com/office/officeart/2005/8/layout/hProcess6"/>
    <dgm:cxn modelId="{AB361918-49A4-4458-A6B4-A38162139DB4}" type="presParOf" srcId="{8734DFB3-ADD8-4FD2-87D8-1981AA0ADD0B}" destId="{6319C676-A7DE-4777-9BB4-3B6D30ED3F5C}" srcOrd="1" destOrd="0" presId="urn:microsoft.com/office/officeart/2005/8/layout/hProcess6"/>
    <dgm:cxn modelId="{3E32ED31-FAFA-41FB-A502-0C9269827B55}" type="presParOf" srcId="{8734DFB3-ADD8-4FD2-87D8-1981AA0ADD0B}" destId="{CA708D38-D093-4C16-A955-CF2CAC7F0A99}" srcOrd="2" destOrd="0" presId="urn:microsoft.com/office/officeart/2005/8/layout/hProcess6"/>
    <dgm:cxn modelId="{38B5F8BF-C6A8-4D51-8681-B847070CD1C0}" type="presParOf" srcId="{CA708D38-D093-4C16-A955-CF2CAC7F0A99}" destId="{6F3066E9-E96F-489D-8A4B-6D55FBE389F2}" srcOrd="0" destOrd="0" presId="urn:microsoft.com/office/officeart/2005/8/layout/hProcess6"/>
    <dgm:cxn modelId="{B873A9F4-217E-473A-8D65-14527890AC34}" type="presParOf" srcId="{CA708D38-D093-4C16-A955-CF2CAC7F0A99}" destId="{00D2DC2C-7CA2-4A4B-B66D-3DDCAB7DC8E9}" srcOrd="1" destOrd="0" presId="urn:microsoft.com/office/officeart/2005/8/layout/hProcess6"/>
    <dgm:cxn modelId="{F573A08D-1388-4362-9D10-155655876363}" type="presParOf" srcId="{CA708D38-D093-4C16-A955-CF2CAC7F0A99}" destId="{072FB640-0A28-40E8-9C0C-86BAF45C6EF0}" srcOrd="2" destOrd="0" presId="urn:microsoft.com/office/officeart/2005/8/layout/hProcess6"/>
    <dgm:cxn modelId="{7ADF5CCF-F26A-45B5-9692-98B07AFD46A1}" type="presParOf" srcId="{CA708D38-D093-4C16-A955-CF2CAC7F0A99}" destId="{EE8733A1-7662-4D0A-B39E-2218596CC81C}" srcOrd="3" destOrd="0" presId="urn:microsoft.com/office/officeart/2005/8/layout/hProcess6"/>
    <dgm:cxn modelId="{985C18C8-95A3-4479-821C-610A2BAFFFF3}" type="presParOf" srcId="{8734DFB3-ADD8-4FD2-87D8-1981AA0ADD0B}" destId="{E0D7C734-E391-436F-996C-E60442F50A17}" srcOrd="3" destOrd="0" presId="urn:microsoft.com/office/officeart/2005/8/layout/hProcess6"/>
    <dgm:cxn modelId="{951CD7FA-A9B4-463F-BD0D-452C521FF523}" type="presParOf" srcId="{8734DFB3-ADD8-4FD2-87D8-1981AA0ADD0B}" destId="{E8F3A685-8F9F-4BAC-8C8B-A1DE5AA41F3A}" srcOrd="4" destOrd="0" presId="urn:microsoft.com/office/officeart/2005/8/layout/hProcess6"/>
    <dgm:cxn modelId="{E08D8862-B273-4AA6-9A90-754366CE4945}" type="presParOf" srcId="{E8F3A685-8F9F-4BAC-8C8B-A1DE5AA41F3A}" destId="{84BFA617-6CAF-4DA9-A086-82BCA61093BE}" srcOrd="0" destOrd="0" presId="urn:microsoft.com/office/officeart/2005/8/layout/hProcess6"/>
    <dgm:cxn modelId="{69392B4C-2A7B-41A4-A48C-35E312A6434A}" type="presParOf" srcId="{E8F3A685-8F9F-4BAC-8C8B-A1DE5AA41F3A}" destId="{4BF699B1-BE15-42D1-9784-AA33CF29870E}" srcOrd="1" destOrd="0" presId="urn:microsoft.com/office/officeart/2005/8/layout/hProcess6"/>
    <dgm:cxn modelId="{29F5DEAB-A9C8-47F8-A089-1585C323795A}" type="presParOf" srcId="{E8F3A685-8F9F-4BAC-8C8B-A1DE5AA41F3A}" destId="{F0925EF4-86E2-4748-BA70-94AAF55AB064}" srcOrd="2" destOrd="0" presId="urn:microsoft.com/office/officeart/2005/8/layout/hProcess6"/>
    <dgm:cxn modelId="{E9A57A1B-DDAF-4905-B46C-246DB5E9FB2A}" type="presParOf" srcId="{E8F3A685-8F9F-4BAC-8C8B-A1DE5AA41F3A}" destId="{78E9A4E4-18A9-4B73-8007-A63A71C71937}" srcOrd="3" destOrd="0" presId="urn:microsoft.com/office/officeart/2005/8/layout/hProcess6"/>
    <dgm:cxn modelId="{4A80BC5B-A940-4126-BA67-5BB252015151}" type="presParOf" srcId="{8734DFB3-ADD8-4FD2-87D8-1981AA0ADD0B}" destId="{1EACD0A4-26AB-4247-B76C-0836989EA2CA}" srcOrd="5" destOrd="0" presId="urn:microsoft.com/office/officeart/2005/8/layout/hProcess6"/>
    <dgm:cxn modelId="{6C870FAE-DB96-4028-97E1-22CDA20AD314}" type="presParOf" srcId="{8734DFB3-ADD8-4FD2-87D8-1981AA0ADD0B}" destId="{53191CDF-1477-4715-BA50-EE2A76809204}" srcOrd="6" destOrd="0" presId="urn:microsoft.com/office/officeart/2005/8/layout/hProcess6"/>
    <dgm:cxn modelId="{17245F2A-13DB-47BF-848D-AC7A16E473B0}" type="presParOf" srcId="{53191CDF-1477-4715-BA50-EE2A76809204}" destId="{D1260E13-29E1-4257-9CE7-F1D96C81AE43}" srcOrd="0" destOrd="0" presId="urn:microsoft.com/office/officeart/2005/8/layout/hProcess6"/>
    <dgm:cxn modelId="{58AAE05B-0AB1-42AB-BFC7-5CBBBCF93D09}" type="presParOf" srcId="{53191CDF-1477-4715-BA50-EE2A76809204}" destId="{0AA52640-F556-4E97-B9AD-488600CE328C}" srcOrd="1" destOrd="0" presId="urn:microsoft.com/office/officeart/2005/8/layout/hProcess6"/>
    <dgm:cxn modelId="{9BFE6D42-76CF-4BF9-AE3B-C897CCD75D03}" type="presParOf" srcId="{53191CDF-1477-4715-BA50-EE2A76809204}" destId="{EB7EC52B-397E-46F8-B68F-6D879C45CD65}" srcOrd="2" destOrd="0" presId="urn:microsoft.com/office/officeart/2005/8/layout/hProcess6"/>
    <dgm:cxn modelId="{753D3CD8-CAC2-4FE2-9CCB-2550B1AAAD9F}" type="presParOf" srcId="{53191CDF-1477-4715-BA50-EE2A76809204}" destId="{4C8B60CE-C9F7-419D-9BEF-235557FB63FB}" srcOrd="3" destOrd="0" presId="urn:microsoft.com/office/officeart/2005/8/layout/hProcess6"/>
    <dgm:cxn modelId="{70CC8977-B47C-45C3-9B88-9E261C8780A0}" type="presParOf" srcId="{8734DFB3-ADD8-4FD2-87D8-1981AA0ADD0B}" destId="{613516B2-EBC9-4B0C-BE58-02802F1058A5}" srcOrd="7" destOrd="0" presId="urn:microsoft.com/office/officeart/2005/8/layout/hProcess6"/>
    <dgm:cxn modelId="{30ECA658-29F5-41F8-A6FA-0E2F40EF7C53}" type="presParOf" srcId="{8734DFB3-ADD8-4FD2-87D8-1981AA0ADD0B}" destId="{5CE4C94E-B915-4ECE-8BE9-2D90C82BC54D}" srcOrd="8" destOrd="0" presId="urn:microsoft.com/office/officeart/2005/8/layout/hProcess6"/>
    <dgm:cxn modelId="{BB56FFDC-9C99-45B9-85AC-68172874AA24}" type="presParOf" srcId="{5CE4C94E-B915-4ECE-8BE9-2D90C82BC54D}" destId="{4CD7D723-D027-4053-B42D-FB899C2432CD}" srcOrd="0" destOrd="0" presId="urn:microsoft.com/office/officeart/2005/8/layout/hProcess6"/>
    <dgm:cxn modelId="{C97D0290-A0FE-4920-A11F-F3C5DF1D9967}" type="presParOf" srcId="{5CE4C94E-B915-4ECE-8BE9-2D90C82BC54D}" destId="{52155640-9F36-4C5D-B7F4-0923E9B29410}" srcOrd="1" destOrd="0" presId="urn:microsoft.com/office/officeart/2005/8/layout/hProcess6"/>
    <dgm:cxn modelId="{482F96AB-C54E-40BA-B88E-372287467C90}" type="presParOf" srcId="{5CE4C94E-B915-4ECE-8BE9-2D90C82BC54D}" destId="{591C34D5-C81B-400C-945D-44CB1668471C}" srcOrd="2" destOrd="0" presId="urn:microsoft.com/office/officeart/2005/8/layout/hProcess6"/>
    <dgm:cxn modelId="{B3938804-B454-4224-BCE5-A0E01F002D1D}" type="presParOf" srcId="{5CE4C94E-B915-4ECE-8BE9-2D90C82BC54D}" destId="{0201529E-5D77-40D5-A6A3-D31F5FBEDB4E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0B5FFC-C0C9-444C-9F7A-14D1B54F604D}">
      <dsp:nvSpPr>
        <dsp:cNvPr id="0" name=""/>
        <dsp:cNvSpPr/>
      </dsp:nvSpPr>
      <dsp:spPr>
        <a:xfrm>
          <a:off x="349646" y="2245245"/>
          <a:ext cx="1972737" cy="1549581"/>
        </a:xfrm>
        <a:prstGeom prst="rightArrow">
          <a:avLst>
            <a:gd name="adj1" fmla="val 70000"/>
            <a:gd name="adj2" fmla="val 5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12700" bIns="6350" numCol="1" spcCol="1270" rtlCol="0" anchor="ctr" anchorCtr="0">
          <a:noAutofit/>
        </a:bodyPr>
        <a:lstStyle/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 noProof="0" dirty="0"/>
            <a:t>Kennenlernen 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 noProof="0" dirty="0"/>
            <a:t>Einteilung von Teams</a:t>
          </a:r>
        </a:p>
      </dsp:txBody>
      <dsp:txXfrm>
        <a:off x="842830" y="2477682"/>
        <a:ext cx="961709" cy="1084707"/>
      </dsp:txXfrm>
    </dsp:sp>
    <dsp:sp modelId="{47DA5750-48DC-4E4F-815D-0B05DBC30DAB}">
      <dsp:nvSpPr>
        <dsp:cNvPr id="0" name=""/>
        <dsp:cNvSpPr/>
      </dsp:nvSpPr>
      <dsp:spPr>
        <a:xfrm>
          <a:off x="6473" y="2576855"/>
          <a:ext cx="886360" cy="8863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rtlCol="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noProof="0" dirty="0"/>
            <a:t>Kick-Off</a:t>
          </a:r>
        </a:p>
      </dsp:txBody>
      <dsp:txXfrm>
        <a:off x="136277" y="2706659"/>
        <a:ext cx="626752" cy="626752"/>
      </dsp:txXfrm>
    </dsp:sp>
    <dsp:sp modelId="{00D2DC2C-7CA2-4A4B-B66D-3DDCAB7DC8E9}">
      <dsp:nvSpPr>
        <dsp:cNvPr id="0" name=""/>
        <dsp:cNvSpPr/>
      </dsp:nvSpPr>
      <dsp:spPr>
        <a:xfrm>
          <a:off x="2999067" y="2245245"/>
          <a:ext cx="1772721" cy="1549581"/>
        </a:xfrm>
        <a:prstGeom prst="rightArrow">
          <a:avLst>
            <a:gd name="adj1" fmla="val 70000"/>
            <a:gd name="adj2" fmla="val 5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12700" bIns="6350" numCol="1" spcCol="1270" rtlCol="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noProof="0" dirty="0"/>
            <a:t>Erarbeitung von fachlichen Komponenten</a:t>
          </a:r>
        </a:p>
      </dsp:txBody>
      <dsp:txXfrm>
        <a:off x="3442247" y="2477682"/>
        <a:ext cx="864202" cy="1084707"/>
      </dsp:txXfrm>
    </dsp:sp>
    <dsp:sp modelId="{EE8733A1-7662-4D0A-B39E-2218596CC81C}">
      <dsp:nvSpPr>
        <dsp:cNvPr id="0" name=""/>
        <dsp:cNvSpPr/>
      </dsp:nvSpPr>
      <dsp:spPr>
        <a:xfrm>
          <a:off x="2433179" y="2576855"/>
          <a:ext cx="1131776" cy="8863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rtlCol="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noProof="0" dirty="0"/>
            <a:t>Anforderungsanalyse</a:t>
          </a:r>
        </a:p>
      </dsp:txBody>
      <dsp:txXfrm>
        <a:off x="2598924" y="2706659"/>
        <a:ext cx="800286" cy="626752"/>
      </dsp:txXfrm>
    </dsp:sp>
    <dsp:sp modelId="{4BF699B1-BE15-42D1-9784-AA33CF29870E}">
      <dsp:nvSpPr>
        <dsp:cNvPr id="0" name=""/>
        <dsp:cNvSpPr/>
      </dsp:nvSpPr>
      <dsp:spPr>
        <a:xfrm>
          <a:off x="5188528" y="2245245"/>
          <a:ext cx="2047192" cy="1549581"/>
        </a:xfrm>
        <a:prstGeom prst="rightArrow">
          <a:avLst>
            <a:gd name="adj1" fmla="val 70000"/>
            <a:gd name="adj2" fmla="val 5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12700" bIns="6350" numCol="1" spcCol="1270" rtlCol="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noProof="0" dirty="0"/>
            <a:t>Zusammenarbeit Team übergreifend</a:t>
          </a:r>
        </a:p>
      </dsp:txBody>
      <dsp:txXfrm>
        <a:off x="5700327" y="2477682"/>
        <a:ext cx="998006" cy="1084707"/>
      </dsp:txXfrm>
    </dsp:sp>
    <dsp:sp modelId="{78E9A4E4-18A9-4B73-8007-A63A71C71937}">
      <dsp:nvSpPr>
        <dsp:cNvPr id="0" name=""/>
        <dsp:cNvSpPr/>
      </dsp:nvSpPr>
      <dsp:spPr>
        <a:xfrm>
          <a:off x="4882583" y="2576855"/>
          <a:ext cx="886360" cy="8863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rtlCol="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noProof="0" dirty="0"/>
            <a:t>Implementierung</a:t>
          </a:r>
        </a:p>
      </dsp:txBody>
      <dsp:txXfrm>
        <a:off x="5012387" y="2706659"/>
        <a:ext cx="626752" cy="626752"/>
      </dsp:txXfrm>
    </dsp:sp>
    <dsp:sp modelId="{0AA52640-F556-4E97-B9AD-488600CE328C}">
      <dsp:nvSpPr>
        <dsp:cNvPr id="0" name=""/>
        <dsp:cNvSpPr/>
      </dsp:nvSpPr>
      <dsp:spPr>
        <a:xfrm>
          <a:off x="7789696" y="2245245"/>
          <a:ext cx="1772721" cy="1549581"/>
        </a:xfrm>
        <a:prstGeom prst="rightArrow">
          <a:avLst>
            <a:gd name="adj1" fmla="val 70000"/>
            <a:gd name="adj2" fmla="val 5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12700" bIns="6350" numCol="1" spcCol="1270" rtlCol="0" anchor="ctr" anchorCtr="0">
          <a:noAutofit/>
        </a:bodyPr>
        <a:lstStyle/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 noProof="0" dirty="0"/>
            <a:t>Beurteilung der Ergebnisse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 noProof="0" dirty="0"/>
            <a:t>Überarbeitung</a:t>
          </a:r>
        </a:p>
      </dsp:txBody>
      <dsp:txXfrm>
        <a:off x="8232876" y="2477682"/>
        <a:ext cx="864202" cy="1084707"/>
      </dsp:txXfrm>
    </dsp:sp>
    <dsp:sp modelId="{4C8B60CE-C9F7-419D-9BEF-235557FB63FB}">
      <dsp:nvSpPr>
        <dsp:cNvPr id="0" name=""/>
        <dsp:cNvSpPr/>
      </dsp:nvSpPr>
      <dsp:spPr>
        <a:xfrm>
          <a:off x="7346516" y="2576855"/>
          <a:ext cx="886360" cy="8863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rtlCol="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noProof="0" dirty="0"/>
            <a:t>Review</a:t>
          </a:r>
        </a:p>
      </dsp:txBody>
      <dsp:txXfrm>
        <a:off x="7476320" y="2706659"/>
        <a:ext cx="626752" cy="626752"/>
      </dsp:txXfrm>
    </dsp:sp>
    <dsp:sp modelId="{52155640-9F36-4C5D-B7F4-0923E9B29410}">
      <dsp:nvSpPr>
        <dsp:cNvPr id="0" name=""/>
        <dsp:cNvSpPr/>
      </dsp:nvSpPr>
      <dsp:spPr>
        <a:xfrm>
          <a:off x="10116393" y="2245245"/>
          <a:ext cx="1772721" cy="1549581"/>
        </a:xfrm>
        <a:prstGeom prst="rightArrow">
          <a:avLst>
            <a:gd name="adj1" fmla="val 70000"/>
            <a:gd name="adj2" fmla="val 5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12700" bIns="6350" numCol="1" spcCol="1270" rtlCol="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noProof="0" dirty="0"/>
            <a:t>Meeting mit dem Kunden</a:t>
          </a:r>
        </a:p>
      </dsp:txBody>
      <dsp:txXfrm>
        <a:off x="10559573" y="2477682"/>
        <a:ext cx="864202" cy="1084707"/>
      </dsp:txXfrm>
    </dsp:sp>
    <dsp:sp modelId="{0201529E-5D77-40D5-A6A3-D31F5FBEDB4E}">
      <dsp:nvSpPr>
        <dsp:cNvPr id="0" name=""/>
        <dsp:cNvSpPr/>
      </dsp:nvSpPr>
      <dsp:spPr>
        <a:xfrm>
          <a:off x="9673213" y="2576855"/>
          <a:ext cx="886360" cy="8863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rtlCol="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noProof="0" dirty="0"/>
            <a:t>Last-Coffee</a:t>
          </a:r>
        </a:p>
      </dsp:txBody>
      <dsp:txXfrm>
        <a:off x="9803017" y="2706659"/>
        <a:ext cx="626752" cy="6267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421EF4D-45B6-414B-9EE9-1C8B41E7BD96}" type="datetime1">
              <a:rPr lang="de-DE" smtClean="0"/>
              <a:t>10.07.2018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604A0D4-B89B-4ADD-AF9E-38636B40EE4E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50C98C3-EF17-4779-9FA2-89777B4952B0}" type="datetime1">
              <a:rPr lang="de-DE" smtClean="0"/>
              <a:t>10.07.2018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dirty="0"/>
              <a:t>Formatvorlagen des Textmasters bearbeiten</a:t>
            </a:r>
          </a:p>
          <a:p>
            <a:pPr lvl="1" rtl="0"/>
            <a:r>
              <a:rPr lang="de-DE" dirty="0"/>
              <a:t>Zweite Ebene</a:t>
            </a:r>
          </a:p>
          <a:p>
            <a:pPr lvl="2" rtl="0"/>
            <a:r>
              <a:rPr lang="de-DE" dirty="0"/>
              <a:t>Dritte Ebene</a:t>
            </a:r>
          </a:p>
          <a:p>
            <a:pPr lvl="3" rtl="0"/>
            <a:r>
              <a:rPr lang="de-DE" dirty="0"/>
              <a:t>Vierte Ebene</a:t>
            </a:r>
          </a:p>
          <a:p>
            <a:pPr lvl="4" rtl="0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2869989-EB00-4EE7-BCB5-25BDC5BB29F8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960852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665049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76294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0284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547001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976366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043802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827601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435452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551544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5447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e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Gerader Verbinde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Gerader Verbinde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r Verbinde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r Verbinde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uppe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Gerader Verbinde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Gerader Verbinde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Gerader Verbinde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Gerader Verbinde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Gerader Verbinde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uppe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Gerader Verbinde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Gerader Verbinde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Gerader Verbinde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Gerader Verbinde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Gerader Verbinde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Gerader Verbinde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Gerader Verbinde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r Verbinde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r Verbinde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r Verbinde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uppe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Gerader Verbinde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Gerader Verbinde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Gerader Verbinde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r Verbinde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uppe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Gerader Verbinde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Gerader Verbinde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Gerader Verbinde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Gerader Verbinde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Gerader Verbinde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Gerader Verbinde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Gerader Verbinde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Gerader Verbinde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Gerader Verbinde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Gerader Verbinde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293845" y="1909346"/>
            <a:ext cx="9604310" cy="3383280"/>
          </a:xfrm>
        </p:spPr>
        <p:txBody>
          <a:bodyPr rtlCol="0"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1293845" y="5432564"/>
            <a:ext cx="9604310" cy="4572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/>
              <a:t>Formatvorlage des Untertitelmasters durch Klicken bearbeiten</a:t>
            </a:r>
            <a:endParaRPr lang="de-DE" dirty="0"/>
          </a:p>
        </p:txBody>
      </p:sp>
      <p:cxnSp>
        <p:nvCxnSpPr>
          <p:cNvPr id="58" name="Gerader Verbinde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0477854-1E5E-4784-9BDB-43D41F13015D}" type="datetime1">
              <a:rPr lang="de-DE" smtClean="0"/>
              <a:t>10.07.2018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9209314" y="489856"/>
            <a:ext cx="1687286" cy="5301343"/>
          </a:xfrm>
        </p:spPr>
        <p:txBody>
          <a:bodyPr vert="eaVert"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7032EE-C68C-4D26-8D69-0D76468C1D20}" type="datetime1">
              <a:rPr lang="de-DE" smtClean="0"/>
              <a:t>10.07.2018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5A004FD-F6EF-426C-AEB2-3916FA37C1D0}" type="datetime1">
              <a:rPr lang="de-DE" smtClean="0"/>
              <a:t>10.07.2018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e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Gerader Verbinde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r Verbinde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r Verbinde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uppe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Gerader Verbinde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Gerader Verbinde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Gerader Verbinde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Gerader Verbinde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Gerader Verbinde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uppe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Gerader Verbinde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Gerader Verbinde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Gerader Verbinde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Gerader Verbinde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Gerader Verbinde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Gerader Verbinde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r Verbinde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r Verbinde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r Verbinde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r Verbinde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pe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Gerader Verbinde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Gerader Verbinde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r Verbinde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Gerader Verbinde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uppe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Gerader Verbinde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Gerader Verbinde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Gerader Verbinde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Gerader Verbinde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Gerader Verbinde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Gerader Verbinde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Gerader Verbinde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Gerader Verbinde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Gerader Verbinde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Gerader Verbinde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295400" y="2541573"/>
            <a:ext cx="9601200" cy="2743200"/>
          </a:xfrm>
        </p:spPr>
        <p:txBody>
          <a:bodyPr rtlCol="0"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 rtlCol="0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cxnSp>
        <p:nvCxnSpPr>
          <p:cNvPr id="58" name="Gerader Verbinde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C999E1-9E53-4DFB-B02D-FCD47F7383BB}" type="datetime1">
              <a:rPr lang="de-DE" smtClean="0"/>
              <a:t>10.07.2018</a:t>
            </a:fld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4A9DD5-9D53-4452-86D6-52D2DBB7CE0F}" type="datetime1">
              <a:rPr lang="de-DE" smtClean="0"/>
              <a:t>10.07.2018</a:t>
            </a:fld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1D108C1-8142-461C-8C4D-9593FE9CC525}" type="datetime1">
              <a:rPr lang="de-DE" smtClean="0"/>
              <a:t>10.07.2018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uppe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Gerader Verbinde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Gerader Verbinde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Gerader Verbinde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Gerader Verbinde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Gerader Verbinde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Gerader Verbinde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Gerader Verbinde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Gerader Verbinde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Gerader Verbinde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Gerader Verbinde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Gerader Verbinde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Gerader Verbinde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Gerader Verbinde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Gerader Verbinde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Gerader Verbinde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Gerader Verbinde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uppe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Gerader Verbinde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Gerader Verbinde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Gerader Verbinde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Gerader Verbinde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Gerader Verbinde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uppe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Gerader Verbinde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Gerader Verbinde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Gerader Verbinde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Gerader Verbinde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Gerader Verbinde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Gerader Verbinde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Gerader Verbinde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Gerader Verbinde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Gerader Verbinde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Gerader Verbinde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uppe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Gerader Verbinde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Gerader Verbinde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Gerader Verbinde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Gerader Verbinde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Gerader Verbinde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uppe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Gerader Verbinde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Gerader Verbinde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Gerader Verbinde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Gerader Verbinde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Gerader Verbinde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Gerader Verbinde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Gerader Verbinde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Gerader Verbinde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Gerader Verbinde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Gerader Verbinde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ußzeilenplatzhalter 2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212" name="Datumsplatzhalter 2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1FEE3F-ED43-41BA-8A32-89CF713B3EE7}" type="datetime1">
              <a:rPr lang="de-DE" smtClean="0"/>
              <a:t>10.07.2018</a:t>
            </a:fld>
            <a:endParaRPr lang="de-DE" dirty="0"/>
          </a:p>
        </p:txBody>
      </p:sp>
      <p:sp>
        <p:nvSpPr>
          <p:cNvPr id="214" name="Foliennummernplatzhalter 2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pPr rtl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Beschriftung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e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Gerader Verbinde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r Verbinde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r Verbinde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uppe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Gerader Verbinde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Gerader Verbinde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Gerader Verbinde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Gerader Verbinde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Gerader Verbinde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uppe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Gerader Verbinde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Gerader Verbinde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Gerader Verbinde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Gerader Verbinde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Gerader Verbinde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Gerader Verbinde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r Verbinde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r Verbinde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Gerader Verbinde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Gerader Verbinde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uppe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Gerader Verbinde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Gerader Verbinde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Gerader Verbinde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Gerader Verbinde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uppe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Gerader Verbinde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Gerader Verbinde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Gerader Verbinde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Gerader Verbinde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Gerader Verbinde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Gerader Verbinde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Gerader Verbinde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Gerader Verbinde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Gerader Verbinde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Gerader Verbinde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hteck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7913152" y="571500"/>
            <a:ext cx="3657600" cy="219710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 rtlCol="0">
            <a:normAutofit/>
          </a:bodyPr>
          <a:lstStyle>
            <a:lvl1pPr marL="0" indent="0" rtl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cxnSp>
        <p:nvCxnSpPr>
          <p:cNvPr id="60" name="Gerader Verbinde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39D65558-76F5-4800-81A3-F8A630C98C09}" type="datetime1">
              <a:rPr lang="de-DE" smtClean="0"/>
              <a:t>10.07.2018</a:t>
            </a:fld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E31375A4-56A4-47D6-9801-1991572033F7}" type="slidenum">
              <a:rPr lang="de-DE" smtClean="0"/>
              <a:pPr rtl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e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Gerader Verbinde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r Verbinde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r Verbinde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uppe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Gerader Verbinde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Gerader Verbinde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Gerader Verbinde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Gerader Verbinde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Gerader Verbinde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uppe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Gerader Verbinde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Gerader Verbinde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Gerader Verbinde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Gerader Verbinde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Gerader Verbinde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Gerader Verbinde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r Verbinde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r Verbinde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r Verbinde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Gerader Verbinde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uppe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Gerader Verbinde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r Verbinde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Gerader Verbinde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Gerader Verbinde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uppe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Gerader Verbinde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Gerader Verbinde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Gerader Verbinde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Gerader Verbinde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Gerader Verbinde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Gerader Verbinde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Gerader Verbinde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Gerader Verbinde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Gerader Verbinde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Gerader Verbinde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hteck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cxnSp>
        <p:nvCxnSpPr>
          <p:cNvPr id="59" name="Gerader Verbinde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7909560" y="576072"/>
            <a:ext cx="3657600" cy="219456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Bildplatzhalter 2" descr="Leerer Platzhalter zum Hinzufügen eines Bilds. Klicken Sie auf den Platzhalter, und wählen Sie das hinzuzufügende Bild aus."/>
          <p:cNvSpPr>
            <a:spLocks noGrp="1"/>
          </p:cNvSpPr>
          <p:nvPr>
            <p:ph type="pic" idx="1" hasCustomPrompt="1"/>
          </p:nvPr>
        </p:nvSpPr>
        <p:spPr>
          <a:xfrm>
            <a:off x="4412" y="-159"/>
            <a:ext cx="7315200" cy="6858000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/>
              <a:t>Klicken Sie, um ein Bild hinzuzufügen.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 rtlCol="0"/>
          <a:lstStyle>
            <a:lvl1pPr marL="0" indent="0" rtl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uppe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Gerader Verbinde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Gerader Verbinde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Gerader Verbinde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Gerader Verbinde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Gerader Verbinde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Gerader Verbinde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Gerader Verbinde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r Verbinde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r Verbinde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Gerader Verbinde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Gerader Verbinde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Gerader Verbinde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Gerader Verbinde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Gerader Verbinde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Gerader Verbinde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r Verbinde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uppe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Gerader Verbinde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Gerader Verbinde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Gerader Verbinde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Gerader Verbinde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Gerader Verbinde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uppe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Gerader Verbinde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Gerader Verbinde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Gerader Verbinde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Gerader Verbinde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Gerader Verbinde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Gerader Verbinde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Gerader Verbinde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Gerader Verbinde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Gerader Verbinde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Gerader Verbinde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uppe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Gerader Verbinde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Gerader Verbinde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Gerader Verbinde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Gerader Verbinde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Gerader Verbinde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uppe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Gerader Verbinde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Gerader Verbinde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Gerader Verbinde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Gerader Verbinde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Gerader Verbinde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Gerader Verbinde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Gerader Verbinde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Gerader Verbinde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Gerader Verbinde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Gerader Verbinde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dirty="0"/>
              <a:t>Formatvorlagen des Textmasters bearbeiten</a:t>
            </a:r>
          </a:p>
          <a:p>
            <a:pPr lvl="1" rtl="0"/>
            <a:r>
              <a:rPr lang="de-DE" dirty="0"/>
              <a:t>Zweite Ebene</a:t>
            </a:r>
          </a:p>
          <a:p>
            <a:pPr lvl="2" rtl="0"/>
            <a:r>
              <a:rPr lang="de-DE" dirty="0"/>
              <a:t>Dritte Ebene</a:t>
            </a:r>
          </a:p>
          <a:p>
            <a:pPr lvl="3" rtl="0"/>
            <a:r>
              <a:rPr lang="de-DE" dirty="0"/>
              <a:t>Vierte Ebene</a:t>
            </a:r>
          </a:p>
          <a:p>
            <a:pPr lvl="4" rtl="0"/>
            <a:r>
              <a:rPr lang="de-DE" dirty="0"/>
              <a:t>Fünfte Ebene</a:t>
            </a:r>
          </a:p>
        </p:txBody>
      </p:sp>
      <p:cxnSp>
        <p:nvCxnSpPr>
          <p:cNvPr id="148" name="Gerader Verbinde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fld id="{FA6746ED-0E67-4802-B0CF-FC0B0AE408D8}" type="datetime1">
              <a:rPr lang="de-DE" smtClean="0"/>
              <a:t>10.07.2018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fld id="{E31375A4-56A4-47D6-9801-1991572033F7}" type="slidenum">
              <a:rPr lang="de-DE" smtClean="0"/>
              <a:pPr rtl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e-DE" dirty="0"/>
              <a:t>!</a:t>
            </a:r>
            <a:r>
              <a:rPr lang="de-DE" dirty="0" err="1"/>
              <a:t>bigText</a:t>
            </a:r>
            <a:r>
              <a:rPr lang="de-DE" dirty="0"/>
              <a:t>	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e-DE" dirty="0"/>
              <a:t>ein Projekt des 4. Fachsemesters, Studiengang Informatik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 err="1"/>
              <a:t>Documentation</a:t>
            </a:r>
            <a:br>
              <a:rPr lang="de-DE" dirty="0"/>
            </a:br>
            <a:r>
              <a:rPr lang="de-DE" sz="1200" dirty="0"/>
              <a:t>a </a:t>
            </a:r>
            <a:r>
              <a:rPr lang="de-DE" sz="1200" dirty="0" err="1"/>
              <a:t>doc</a:t>
            </a:r>
            <a:r>
              <a:rPr lang="de-DE" sz="1200" dirty="0"/>
              <a:t> </a:t>
            </a:r>
            <a:r>
              <a:rPr lang="de-DE" sz="1200" dirty="0" err="1"/>
              <a:t>is</a:t>
            </a:r>
            <a:r>
              <a:rPr lang="de-DE" sz="1200" dirty="0"/>
              <a:t> like sex – </a:t>
            </a:r>
            <a:r>
              <a:rPr lang="de-DE" sz="1200" dirty="0" err="1"/>
              <a:t>bad</a:t>
            </a:r>
            <a:r>
              <a:rPr lang="de-DE" sz="1200" dirty="0"/>
              <a:t> </a:t>
            </a:r>
            <a:r>
              <a:rPr lang="de-DE" sz="1200" dirty="0" err="1"/>
              <a:t>is</a:t>
            </a:r>
            <a:r>
              <a:rPr lang="de-DE" sz="1200" dirty="0"/>
              <a:t> </a:t>
            </a:r>
            <a:r>
              <a:rPr lang="de-DE" sz="1200" dirty="0" err="1"/>
              <a:t>better</a:t>
            </a:r>
            <a:r>
              <a:rPr lang="de-DE" sz="1200" dirty="0"/>
              <a:t> </a:t>
            </a:r>
            <a:r>
              <a:rPr lang="de-DE" sz="1200" dirty="0" err="1"/>
              <a:t>than</a:t>
            </a:r>
            <a:r>
              <a:rPr lang="de-DE" sz="1200" dirty="0"/>
              <a:t> </a:t>
            </a:r>
            <a:r>
              <a:rPr lang="de-DE" sz="1200" dirty="0" err="1"/>
              <a:t>nothing</a:t>
            </a:r>
            <a:endParaRPr lang="de-DE" dirty="0"/>
          </a:p>
        </p:txBody>
      </p:sp>
      <p:pic>
        <p:nvPicPr>
          <p:cNvPr id="4" name="Bildplatzhalter 3">
            <a:extLst>
              <a:ext uri="{FF2B5EF4-FFF2-40B4-BE49-F238E27FC236}">
                <a16:creationId xmlns:a16="http://schemas.microsoft.com/office/drawing/2014/main" id="{19BE9B54-F505-4F63-BB03-74B91781789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10000" r="10000"/>
          <a:stretch>
            <a:fillRect/>
          </a:stretch>
        </p:blipFill>
        <p:spPr>
          <a:xfrm>
            <a:off x="4412" y="-159"/>
            <a:ext cx="7315200" cy="6858000"/>
          </a:xfrm>
        </p:spPr>
      </p:pic>
      <p:sp>
        <p:nvSpPr>
          <p:cNvPr id="6" name="Textplatzhalter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de-DE" dirty="0"/>
              <a:t>Jan Augstein</a:t>
            </a:r>
          </a:p>
          <a:p>
            <a:pPr rtl="0"/>
            <a:r>
              <a:rPr lang="de-DE" dirty="0"/>
              <a:t>Michael Nickel</a:t>
            </a:r>
          </a:p>
          <a:p>
            <a:pPr rtl="0"/>
            <a:r>
              <a:rPr lang="de-DE" dirty="0"/>
              <a:t>Benedikt Wiest</a:t>
            </a:r>
          </a:p>
        </p:txBody>
      </p:sp>
    </p:spTree>
    <p:extLst>
      <p:ext uri="{BB962C8B-B14F-4D97-AF65-F5344CB8AC3E}">
        <p14:creationId xmlns:p14="http://schemas.microsoft.com/office/powerpoint/2010/main" val="356909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92433B-3727-45FE-AEA9-3ED877C0E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52" y="995082"/>
            <a:ext cx="10300447" cy="4796118"/>
          </a:xfrm>
        </p:spPr>
        <p:txBody>
          <a:bodyPr/>
          <a:lstStyle/>
          <a:p>
            <a:r>
              <a:rPr lang="de-DE" dirty="0"/>
              <a:t>Erstellen und updaten des Pflichtenhefts</a:t>
            </a:r>
          </a:p>
          <a:p>
            <a:pPr lvl="1"/>
            <a:r>
              <a:rPr lang="de-DE" dirty="0"/>
              <a:t>Anforderungsanalyse</a:t>
            </a:r>
          </a:p>
          <a:p>
            <a:pPr lvl="1"/>
            <a:r>
              <a:rPr lang="de-DE" dirty="0"/>
              <a:t>Grafiken</a:t>
            </a:r>
          </a:p>
          <a:p>
            <a:pPr lvl="1"/>
            <a:r>
              <a:rPr lang="de-DE" dirty="0"/>
              <a:t>Einbinden von Inhalten anderer Teams</a:t>
            </a:r>
          </a:p>
          <a:p>
            <a:r>
              <a:rPr lang="de-DE" dirty="0"/>
              <a:t>Erstellen eines Handbuches</a:t>
            </a:r>
          </a:p>
          <a:p>
            <a:r>
              <a:rPr lang="de-DE" dirty="0"/>
              <a:t>Erstellen der Hilfe-Seite</a:t>
            </a:r>
          </a:p>
          <a:p>
            <a:r>
              <a:rPr lang="de-DE" dirty="0"/>
              <a:t>Design des Logos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57979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7909560" y="576072"/>
            <a:ext cx="4278028" cy="2194560"/>
          </a:xfrm>
        </p:spPr>
        <p:txBody>
          <a:bodyPr rtlCol="0"/>
          <a:lstStyle/>
          <a:p>
            <a:pPr rtl="0"/>
            <a:r>
              <a:rPr lang="de-DE" dirty="0"/>
              <a:t>Design &amp; </a:t>
            </a:r>
            <a:r>
              <a:rPr lang="de-DE" dirty="0" err="1"/>
              <a:t>OpticWork</a:t>
            </a:r>
            <a:br>
              <a:rPr lang="de-DE" dirty="0"/>
            </a:br>
            <a:r>
              <a:rPr lang="de-DE" sz="1200" dirty="0"/>
              <a:t>UI </a:t>
            </a:r>
            <a:r>
              <a:rPr lang="de-DE" sz="1200" dirty="0" err="1"/>
              <a:t>is</a:t>
            </a:r>
            <a:r>
              <a:rPr lang="de-DE" sz="1200" dirty="0"/>
              <a:t> like a </a:t>
            </a:r>
            <a:r>
              <a:rPr lang="de-DE" sz="1200" dirty="0" err="1"/>
              <a:t>joke</a:t>
            </a:r>
            <a:r>
              <a:rPr lang="de-DE" sz="1200" dirty="0"/>
              <a:t> – </a:t>
            </a:r>
            <a:r>
              <a:rPr lang="de-DE" sz="1200" dirty="0" err="1"/>
              <a:t>if</a:t>
            </a:r>
            <a:r>
              <a:rPr lang="de-DE" sz="1200" dirty="0"/>
              <a:t> </a:t>
            </a:r>
            <a:r>
              <a:rPr lang="de-DE" sz="1200" dirty="0" err="1"/>
              <a:t>you</a:t>
            </a:r>
            <a:r>
              <a:rPr lang="de-DE" sz="1200" dirty="0"/>
              <a:t> </a:t>
            </a:r>
            <a:r>
              <a:rPr lang="de-DE" sz="1200" dirty="0" err="1"/>
              <a:t>have</a:t>
            </a:r>
            <a:r>
              <a:rPr lang="de-DE" sz="1200" dirty="0"/>
              <a:t> </a:t>
            </a:r>
            <a:r>
              <a:rPr lang="de-DE" sz="1200" dirty="0" err="1"/>
              <a:t>to</a:t>
            </a:r>
            <a:r>
              <a:rPr lang="de-DE" sz="1200" dirty="0"/>
              <a:t> </a:t>
            </a:r>
            <a:r>
              <a:rPr lang="de-DE" sz="1200" dirty="0" err="1"/>
              <a:t>explain</a:t>
            </a:r>
            <a:r>
              <a:rPr lang="de-DE" sz="1200" dirty="0"/>
              <a:t> </a:t>
            </a:r>
            <a:r>
              <a:rPr lang="de-DE" sz="1200" dirty="0" err="1"/>
              <a:t>it</a:t>
            </a:r>
            <a:r>
              <a:rPr lang="de-DE" sz="1200" dirty="0"/>
              <a:t>, </a:t>
            </a:r>
            <a:r>
              <a:rPr lang="de-DE" sz="1200" dirty="0" err="1"/>
              <a:t>it‘s</a:t>
            </a:r>
            <a:r>
              <a:rPr lang="de-DE" sz="1200" dirty="0"/>
              <a:t> not </a:t>
            </a:r>
            <a:r>
              <a:rPr lang="de-DE" sz="1200" dirty="0" err="1"/>
              <a:t>good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de-DE" dirty="0"/>
              <a:t>André </a:t>
            </a:r>
            <a:r>
              <a:rPr lang="de-DE" dirty="0" err="1"/>
              <a:t>Matutat</a:t>
            </a:r>
            <a:endParaRPr lang="de-DE" dirty="0"/>
          </a:p>
          <a:p>
            <a:pPr rtl="0"/>
            <a:endParaRPr lang="de-DE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092C165-106F-4F23-AF04-62396883393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14844" r="14844"/>
          <a:stretch>
            <a:fillRect/>
          </a:stretch>
        </p:blipFill>
        <p:spPr>
          <a:xfrm rot="5400000">
            <a:off x="233363" y="-228600"/>
            <a:ext cx="6858000" cy="7315200"/>
          </a:xfrm>
        </p:spPr>
      </p:pic>
    </p:spTree>
    <p:extLst>
      <p:ext uri="{BB962C8B-B14F-4D97-AF65-F5344CB8AC3E}">
        <p14:creationId xmlns:p14="http://schemas.microsoft.com/office/powerpoint/2010/main" val="391000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CCBA65-2647-419D-9416-DC46B5A439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012" y="748553"/>
            <a:ext cx="10264588" cy="5042647"/>
          </a:xfrm>
        </p:spPr>
        <p:txBody>
          <a:bodyPr/>
          <a:lstStyle/>
          <a:p>
            <a:r>
              <a:rPr lang="de-DE" dirty="0"/>
              <a:t>Einarbeiten in JavaFX</a:t>
            </a:r>
          </a:p>
          <a:p>
            <a:pPr lvl="1"/>
            <a:r>
              <a:rPr lang="de-DE" dirty="0"/>
              <a:t>fast wie Swing</a:t>
            </a:r>
          </a:p>
          <a:p>
            <a:pPr lvl="1"/>
            <a:r>
              <a:rPr lang="de-DE" dirty="0"/>
              <a:t>aber doch ganz anders</a:t>
            </a:r>
          </a:p>
          <a:p>
            <a:r>
              <a:rPr lang="de-DE" dirty="0"/>
              <a:t>Benutzerfreundlichkeit an erster Stelle</a:t>
            </a:r>
          </a:p>
          <a:p>
            <a:pPr lvl="1"/>
            <a:r>
              <a:rPr lang="de-DE" dirty="0"/>
              <a:t>Etablierte Normen beachten</a:t>
            </a:r>
          </a:p>
          <a:p>
            <a:pPr lvl="2"/>
            <a:r>
              <a:rPr lang="de-DE" dirty="0"/>
              <a:t>Positionierung von Funktionen</a:t>
            </a:r>
          </a:p>
          <a:p>
            <a:pPr lvl="2"/>
            <a:r>
              <a:rPr lang="de-DE" dirty="0"/>
              <a:t>Bekannte Tastenkürzel</a:t>
            </a:r>
          </a:p>
          <a:p>
            <a:pPr lvl="1"/>
            <a:r>
              <a:rPr lang="de-DE" dirty="0"/>
              <a:t>Reduktion auf Elementare Funktionen</a:t>
            </a:r>
          </a:p>
          <a:p>
            <a:pPr lvl="1"/>
            <a:r>
              <a:rPr lang="de-DE" dirty="0"/>
              <a:t>Selbsterklärende Bezeichnungen für alle Elemente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2419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/>
              <a:t>Integration </a:t>
            </a:r>
            <a:br>
              <a:rPr lang="de-DE" dirty="0"/>
            </a:br>
            <a:r>
              <a:rPr lang="de-DE" sz="1200" dirty="0" err="1"/>
              <a:t>thanks</a:t>
            </a:r>
            <a:r>
              <a:rPr lang="de-DE" sz="1200" dirty="0"/>
              <a:t> Merkel </a:t>
            </a:r>
            <a:endParaRPr lang="de-DE" dirty="0"/>
          </a:p>
        </p:txBody>
      </p:sp>
      <p:pic>
        <p:nvPicPr>
          <p:cNvPr id="4" name="Bildplatzhalter 3">
            <a:extLst>
              <a:ext uri="{FF2B5EF4-FFF2-40B4-BE49-F238E27FC236}">
                <a16:creationId xmlns:a16="http://schemas.microsoft.com/office/drawing/2014/main" id="{BCCA35AC-BFBE-4C86-A94B-9ADD5282A67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14844" r="14844"/>
          <a:stretch>
            <a:fillRect/>
          </a:stretch>
        </p:blipFill>
        <p:spPr>
          <a:xfrm rot="5400000">
            <a:off x="233363" y="-228600"/>
            <a:ext cx="6858000" cy="7315200"/>
          </a:xfrm>
        </p:spPr>
      </p:pic>
      <p:sp>
        <p:nvSpPr>
          <p:cNvPr id="6" name="Textplatzhalter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de-DE" dirty="0"/>
              <a:t>Akin </a:t>
            </a:r>
            <a:r>
              <a:rPr lang="de-DE" dirty="0" err="1"/>
              <a:t>Sansar</a:t>
            </a:r>
            <a:endParaRPr lang="de-DE" dirty="0"/>
          </a:p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5452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730EFD-DCD1-411D-8B9C-8233E704D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>
              <a:spcBef>
                <a:spcPts val="1000"/>
              </a:spcBef>
              <a:buClrTx/>
              <a:buSzTx/>
              <a:buFont typeface="Wingdings" panose="05000000000000000000" pitchFamily="2" charset="2"/>
              <a:buChar char="§"/>
            </a:pPr>
            <a:r>
              <a:rPr lang="de-DE" sz="18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Aufgaben</a:t>
            </a:r>
          </a:p>
          <a:p>
            <a:pPr marL="742950" lvl="1" indent="-285750">
              <a:spcBef>
                <a:spcPts val="500"/>
              </a:spcBef>
              <a:buClrTx/>
              <a:buSzTx/>
              <a:buFont typeface="Wingdings" panose="05000000000000000000" pitchFamily="2" charset="2"/>
              <a:buChar char="§"/>
            </a:pPr>
            <a:r>
              <a:rPr lang="de-DE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Wöchentlich Protokolle schreiben</a:t>
            </a:r>
          </a:p>
          <a:p>
            <a:pPr marL="1200150" lvl="2" indent="-285750">
              <a:spcBef>
                <a:spcPts val="500"/>
              </a:spcBef>
              <a:buClrTx/>
              <a:buSzTx/>
              <a:buFont typeface="Wingdings" panose="05000000000000000000" pitchFamily="2" charset="2"/>
              <a:buChar char="§"/>
            </a:pPr>
            <a:r>
              <a:rPr lang="de-DE" sz="18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Anwesenheitsliste</a:t>
            </a:r>
          </a:p>
          <a:p>
            <a:pPr marL="1200150" lvl="2" indent="-285750">
              <a:spcBef>
                <a:spcPts val="500"/>
              </a:spcBef>
              <a:buClrTx/>
              <a:buSzTx/>
              <a:buFont typeface="Wingdings" panose="05000000000000000000" pitchFamily="2" charset="2"/>
              <a:buChar char="§"/>
            </a:pPr>
            <a:r>
              <a:rPr lang="de-DE" sz="18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Besprechungen</a:t>
            </a:r>
          </a:p>
          <a:p>
            <a:pPr marL="1200150" lvl="2" indent="-285750">
              <a:spcBef>
                <a:spcPts val="500"/>
              </a:spcBef>
              <a:buClrTx/>
              <a:buSzTx/>
              <a:buFont typeface="Wingdings" panose="05000000000000000000" pitchFamily="2" charset="2"/>
              <a:buChar char="§"/>
            </a:pPr>
            <a:r>
              <a:rPr lang="de-DE" sz="18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1200150" lvl="2" indent="-285750">
              <a:spcBef>
                <a:spcPts val="500"/>
              </a:spcBef>
              <a:buClrTx/>
              <a:buSzTx/>
              <a:buFont typeface="Wingdings" panose="05000000000000000000" pitchFamily="2" charset="2"/>
              <a:buChar char="§"/>
            </a:pPr>
            <a:r>
              <a:rPr lang="de-DE" sz="18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Erfolge</a:t>
            </a:r>
          </a:p>
          <a:p>
            <a:pPr marL="742950" lvl="1" indent="-285750">
              <a:spcBef>
                <a:spcPts val="500"/>
              </a:spcBef>
              <a:buClrTx/>
              <a:buSzTx/>
              <a:buFont typeface="Wingdings" panose="05000000000000000000" pitchFamily="2" charset="2"/>
              <a:buChar char="§"/>
            </a:pPr>
            <a:r>
              <a:rPr lang="de-DE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Ziele und Prioritäten setzen</a:t>
            </a:r>
          </a:p>
          <a:p>
            <a:pPr marL="742950" lvl="1" indent="-285750">
              <a:spcBef>
                <a:spcPts val="500"/>
              </a:spcBef>
              <a:buClrTx/>
              <a:buSzTx/>
              <a:buFont typeface="Wingdings" panose="05000000000000000000" pitchFamily="2" charset="2"/>
              <a:buChar char="§"/>
            </a:pPr>
            <a:r>
              <a:rPr lang="de-DE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Aufgabenverteilung</a:t>
            </a:r>
          </a:p>
          <a:p>
            <a:pPr lvl="0">
              <a:spcBef>
                <a:spcPts val="1000"/>
              </a:spcBef>
              <a:buClrTx/>
              <a:buSzTx/>
              <a:buFont typeface="Wingdings" panose="05000000000000000000" pitchFamily="2" charset="2"/>
              <a:buChar char="§"/>
            </a:pPr>
            <a:r>
              <a:rPr lang="de-DE" sz="1800" dirty="0">
                <a:solidFill>
                  <a:srgbClr val="70AD4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Rolle Erfüllt</a:t>
            </a:r>
          </a:p>
          <a:p>
            <a:pPr marL="742950" lvl="1" indent="-285750">
              <a:spcBef>
                <a:spcPts val="500"/>
              </a:spcBef>
              <a:buClrTx/>
              <a:buSzTx/>
              <a:buFont typeface="Wingdings" panose="05000000000000000000" pitchFamily="2" charset="2"/>
              <a:buChar char="§"/>
            </a:pPr>
            <a:r>
              <a:rPr lang="de-DE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Protokollant</a:t>
            </a:r>
          </a:p>
          <a:p>
            <a:pPr lvl="0">
              <a:spcBef>
                <a:spcPts val="1000"/>
              </a:spcBef>
              <a:buClrTx/>
              <a:buSzTx/>
              <a:buFont typeface="Wingdings" panose="05000000000000000000" pitchFamily="2" charset="2"/>
              <a:buChar char="§"/>
            </a:pPr>
            <a:r>
              <a:rPr lang="de-DE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Rolle nicht erfüllt</a:t>
            </a:r>
          </a:p>
          <a:p>
            <a:pPr marL="742950" lvl="1" indent="-285750">
              <a:spcBef>
                <a:spcPts val="500"/>
              </a:spcBef>
              <a:buClrTx/>
              <a:buSzTx/>
              <a:buFont typeface="Wingdings" panose="05000000000000000000" pitchFamily="2" charset="2"/>
              <a:buChar char="§"/>
            </a:pPr>
            <a:r>
              <a:rPr lang="de-DE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Integrator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22340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 err="1"/>
              <a:t>Testing</a:t>
            </a:r>
            <a:br>
              <a:rPr lang="de-DE" dirty="0"/>
            </a:br>
            <a:r>
              <a:rPr lang="de-DE" sz="1200" dirty="0" err="1"/>
              <a:t>testing</a:t>
            </a:r>
            <a:r>
              <a:rPr lang="de-DE" sz="1200" dirty="0"/>
              <a:t> </a:t>
            </a:r>
            <a:r>
              <a:rPr lang="de-DE" sz="1200" dirty="0" err="1"/>
              <a:t>cant</a:t>
            </a:r>
            <a:r>
              <a:rPr lang="de-DE" sz="1200" dirty="0"/>
              <a:t> </a:t>
            </a:r>
            <a:r>
              <a:rPr lang="de-DE" sz="1200" dirty="0" err="1"/>
              <a:t>fail</a:t>
            </a:r>
            <a:r>
              <a:rPr lang="de-DE" sz="1200" dirty="0"/>
              <a:t> – </a:t>
            </a:r>
            <a:r>
              <a:rPr lang="de-DE" sz="1200" dirty="0" err="1"/>
              <a:t>if</a:t>
            </a:r>
            <a:r>
              <a:rPr lang="de-DE" sz="1200" dirty="0"/>
              <a:t> </a:t>
            </a:r>
            <a:r>
              <a:rPr lang="de-DE" sz="1200" dirty="0" err="1"/>
              <a:t>they</a:t>
            </a:r>
            <a:r>
              <a:rPr lang="de-DE" sz="1200" dirty="0"/>
              <a:t> </a:t>
            </a:r>
            <a:r>
              <a:rPr lang="de-DE" sz="1200" dirty="0" err="1"/>
              <a:t>cant</a:t>
            </a:r>
            <a:r>
              <a:rPr lang="de-DE" sz="1200" dirty="0"/>
              <a:t> </a:t>
            </a:r>
            <a:r>
              <a:rPr lang="de-DE" sz="1200" dirty="0" err="1"/>
              <a:t>see</a:t>
            </a:r>
            <a:r>
              <a:rPr lang="de-DE" sz="1200" dirty="0"/>
              <a:t> </a:t>
            </a:r>
            <a:r>
              <a:rPr lang="de-DE" sz="1200" dirty="0" err="1"/>
              <a:t>it</a:t>
            </a:r>
            <a:r>
              <a:rPr lang="de-DE" sz="1200" dirty="0"/>
              <a:t> </a:t>
            </a:r>
            <a:endParaRPr lang="de-DE" dirty="0"/>
          </a:p>
        </p:txBody>
      </p:sp>
      <p:pic>
        <p:nvPicPr>
          <p:cNvPr id="4" name="Bildplatzhalter 3">
            <a:extLst>
              <a:ext uri="{FF2B5EF4-FFF2-40B4-BE49-F238E27FC236}">
                <a16:creationId xmlns:a16="http://schemas.microsoft.com/office/drawing/2014/main" id="{32C21300-5EE8-4176-8825-6975F1542BE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14844" r="14844"/>
          <a:stretch>
            <a:fillRect/>
          </a:stretch>
        </p:blipFill>
        <p:spPr>
          <a:xfrm rot="5400000">
            <a:off x="233363" y="-228600"/>
            <a:ext cx="6858000" cy="7315200"/>
          </a:xfrm>
        </p:spPr>
      </p:pic>
      <p:sp>
        <p:nvSpPr>
          <p:cNvPr id="6" name="Textplatzhalter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de-DE" dirty="0"/>
              <a:t>Lukas Pöhler</a:t>
            </a:r>
          </a:p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2063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657D67-F7BC-4240-A719-7B280FD8C8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176" y="591671"/>
            <a:ext cx="10179424" cy="5199529"/>
          </a:xfrm>
        </p:spPr>
        <p:txBody>
          <a:bodyPr>
            <a:normAutofit lnSpcReduction="10000"/>
          </a:bodyPr>
          <a:lstStyle/>
          <a:p>
            <a:r>
              <a:rPr lang="de-DE" dirty="0"/>
              <a:t>1.Testplanung:</a:t>
            </a:r>
          </a:p>
          <a:p>
            <a:pPr lvl="1"/>
            <a:r>
              <a:rPr lang="de-DE" dirty="0"/>
              <a:t>Entwickeln eines Testkonzept:</a:t>
            </a:r>
          </a:p>
          <a:p>
            <a:pPr lvl="2"/>
            <a:r>
              <a:rPr lang="de-DE" dirty="0"/>
              <a:t>Wie kann man den Inhalt einer Zusammenfassung testen?</a:t>
            </a:r>
          </a:p>
          <a:p>
            <a:pPr lvl="2"/>
            <a:r>
              <a:rPr lang="de-DE" dirty="0"/>
              <a:t>Welche äußere Struktur muss die Zusammenfassung haben?</a:t>
            </a:r>
          </a:p>
          <a:p>
            <a:pPr lvl="2"/>
            <a:r>
              <a:rPr lang="de-DE" dirty="0"/>
              <a:t>Welche Textarten müssen getestet werden?</a:t>
            </a:r>
          </a:p>
          <a:p>
            <a:pPr lvl="2"/>
            <a:r>
              <a:rPr lang="de-DE" dirty="0"/>
              <a:t>Welche Sprachen müssen getestet werden?</a:t>
            </a:r>
          </a:p>
          <a:p>
            <a:r>
              <a:rPr lang="de-DE" dirty="0"/>
              <a:t>2.Testvorbereitung:</a:t>
            </a:r>
          </a:p>
          <a:p>
            <a:pPr lvl="1"/>
            <a:r>
              <a:rPr lang="de-DE" dirty="0"/>
              <a:t>Beispielhafte Texte für Zusammenfassungen heraussuchen</a:t>
            </a:r>
          </a:p>
          <a:p>
            <a:pPr lvl="1"/>
            <a:r>
              <a:rPr lang="de-DE" dirty="0"/>
              <a:t>Tests erstellen für die beispielhaften Texte</a:t>
            </a:r>
          </a:p>
          <a:p>
            <a:r>
              <a:rPr lang="de-DE" dirty="0"/>
              <a:t>3.Testdurchführung</a:t>
            </a:r>
          </a:p>
          <a:p>
            <a:r>
              <a:rPr lang="de-DE" dirty="0"/>
              <a:t>4.Testauswertung:</a:t>
            </a:r>
          </a:p>
          <a:p>
            <a:pPr lvl="1"/>
            <a:r>
              <a:rPr lang="de-DE" dirty="0"/>
              <a:t>Ist-Ergebnis mit Soll-Ergebnis verglichen</a:t>
            </a:r>
          </a:p>
          <a:p>
            <a:r>
              <a:rPr lang="de-DE" dirty="0"/>
              <a:t>5.Testabschluss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2741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/>
              <a:t>Inhaltsverzeichnis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de-DE" dirty="0"/>
              <a:t>Ziele</a:t>
            </a:r>
          </a:p>
          <a:p>
            <a:pPr rtl="0"/>
            <a:r>
              <a:rPr lang="de-DE" dirty="0"/>
              <a:t>Projektverlauf</a:t>
            </a:r>
          </a:p>
          <a:p>
            <a:pPr rtl="0"/>
            <a:r>
              <a:rPr lang="de-DE" dirty="0"/>
              <a:t>Programmvorführung</a:t>
            </a:r>
          </a:p>
          <a:p>
            <a:pPr rtl="0"/>
            <a:r>
              <a:rPr lang="de-DE" dirty="0"/>
              <a:t>Teams im Detail</a:t>
            </a:r>
          </a:p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/>
              <a:t>Ziele fachlich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460241-CA63-4369-82D7-2475736BC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Erstellung einer Software zur Zusammenfassung von wissenschaftlichen Texten</a:t>
            </a:r>
          </a:p>
          <a:p>
            <a:r>
              <a:rPr lang="de-DE" dirty="0"/>
              <a:t>Variable Kürzung</a:t>
            </a:r>
          </a:p>
          <a:p>
            <a:r>
              <a:rPr lang="de-DE" dirty="0"/>
              <a:t>Variable Sprachen</a:t>
            </a:r>
          </a:p>
          <a:p>
            <a:r>
              <a:rPr lang="de-DE" dirty="0"/>
              <a:t>Desktopapplikation</a:t>
            </a:r>
          </a:p>
          <a:p>
            <a:r>
              <a:rPr lang="de-DE" dirty="0"/>
              <a:t>Moderne Architektur</a:t>
            </a:r>
          </a:p>
          <a:p>
            <a:r>
              <a:rPr lang="de-DE" dirty="0"/>
              <a:t>Nutzung aktuellster </a:t>
            </a:r>
            <a:r>
              <a:rPr lang="de-DE" dirty="0" err="1"/>
              <a:t>Libaries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6019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/>
              <a:t>Ziele sozial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460241-CA63-4369-82D7-2475736BC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Selbstorganisierend</a:t>
            </a:r>
          </a:p>
          <a:p>
            <a:r>
              <a:rPr lang="de-DE" dirty="0"/>
              <a:t>Erleben eines realen „Kunde-Dienstleister“ Verhältnisses</a:t>
            </a:r>
          </a:p>
          <a:p>
            <a:r>
              <a:rPr lang="de-DE" dirty="0"/>
              <a:t>Verantwortungsbewusstsein </a:t>
            </a:r>
          </a:p>
          <a:p>
            <a:r>
              <a:rPr lang="de-DE" dirty="0"/>
              <a:t>Strukturiertes Arbeiten </a:t>
            </a:r>
          </a:p>
          <a:p>
            <a:r>
              <a:rPr lang="de-DE" dirty="0"/>
              <a:t>Teamwork als Teil der Arbeit</a:t>
            </a:r>
          </a:p>
          <a:p>
            <a:r>
              <a:rPr lang="de-DE" dirty="0"/>
              <a:t>Anerkennen und respektieren von hierarchischen Strukturen</a:t>
            </a:r>
          </a:p>
        </p:txBody>
      </p:sp>
    </p:spTree>
    <p:extLst>
      <p:ext uri="{BB962C8B-B14F-4D97-AF65-F5344CB8AC3E}">
        <p14:creationId xmlns:p14="http://schemas.microsoft.com/office/powerpoint/2010/main" val="3316337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/>
              <a:t>Projektverlauf</a:t>
            </a:r>
          </a:p>
        </p:txBody>
      </p:sp>
      <p:graphicFrame>
        <p:nvGraphicFramePr>
          <p:cNvPr id="4" name="Inhaltsplatzhalter 3" descr="Prozesspfeildiagramm, das drei von links nach rechts angeordnete Schritte mit Aufgabenbeschreibungen für jede Gruppe zeigt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4672474"/>
              </p:ext>
            </p:extLst>
          </p:nvPr>
        </p:nvGraphicFramePr>
        <p:xfrm>
          <a:off x="148205" y="503853"/>
          <a:ext cx="11895589" cy="60400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6151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/>
              <a:t>Zeit für eine Programmvorführung</a:t>
            </a:r>
          </a:p>
        </p:txBody>
      </p:sp>
    </p:spTree>
    <p:extLst>
      <p:ext uri="{BB962C8B-B14F-4D97-AF65-F5344CB8AC3E}">
        <p14:creationId xmlns:p14="http://schemas.microsoft.com/office/powerpoint/2010/main" val="236229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/>
              <a:t>Projektleitung</a:t>
            </a:r>
            <a:br>
              <a:rPr lang="de-DE" dirty="0"/>
            </a:br>
            <a:r>
              <a:rPr lang="de-DE" sz="1200" dirty="0" err="1"/>
              <a:t>good</a:t>
            </a:r>
            <a:r>
              <a:rPr lang="de-DE" sz="1200" dirty="0"/>
              <a:t>-</a:t>
            </a:r>
            <a:r>
              <a:rPr lang="de-DE" sz="1200" dirty="0" err="1"/>
              <a:t>cheap</a:t>
            </a:r>
            <a:r>
              <a:rPr lang="de-DE" sz="1200" dirty="0"/>
              <a:t>-fast : </a:t>
            </a:r>
            <a:r>
              <a:rPr lang="de-DE" sz="1200" dirty="0" err="1"/>
              <a:t>choose</a:t>
            </a:r>
            <a:r>
              <a:rPr lang="de-DE" sz="1200" dirty="0"/>
              <a:t> </a:t>
            </a:r>
            <a:r>
              <a:rPr lang="de-DE" sz="1200" dirty="0" err="1"/>
              <a:t>two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BE83C2E6-ADBD-4BE1-B86A-D8609A2B60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7688"/>
          <a:stretch/>
        </p:blipFill>
        <p:spPr>
          <a:xfrm rot="5400000">
            <a:off x="-1034316" y="866538"/>
            <a:ext cx="9241220" cy="7508147"/>
          </a:xfrm>
        </p:spPr>
      </p:pic>
      <p:sp>
        <p:nvSpPr>
          <p:cNvPr id="6" name="Textplatzhalter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de-DE" dirty="0"/>
              <a:t>Andre </a:t>
            </a:r>
            <a:r>
              <a:rPr lang="de-DE" dirty="0" err="1"/>
              <a:t>Matutat</a:t>
            </a:r>
            <a:endParaRPr lang="de-DE" dirty="0"/>
          </a:p>
          <a:p>
            <a:pPr rtl="0"/>
            <a:r>
              <a:rPr lang="de-DE" dirty="0"/>
              <a:t>Benedikt Wiest</a:t>
            </a:r>
          </a:p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0160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 err="1"/>
              <a:t>Coder</a:t>
            </a:r>
            <a:br>
              <a:rPr lang="de-DE" dirty="0"/>
            </a:br>
            <a:r>
              <a:rPr lang="de-DE" sz="1200" dirty="0" err="1"/>
              <a:t>machines</a:t>
            </a:r>
            <a:r>
              <a:rPr lang="de-DE" sz="1200" dirty="0"/>
              <a:t> </a:t>
            </a:r>
            <a:r>
              <a:rPr lang="de-DE" sz="1200" dirty="0" err="1"/>
              <a:t>who</a:t>
            </a:r>
            <a:r>
              <a:rPr lang="de-DE" sz="1200" dirty="0"/>
              <a:t> </a:t>
            </a:r>
            <a:r>
              <a:rPr lang="de-DE" sz="1200" dirty="0" err="1"/>
              <a:t>turned</a:t>
            </a:r>
            <a:r>
              <a:rPr lang="de-DE" sz="1200" dirty="0"/>
              <a:t> </a:t>
            </a:r>
            <a:r>
              <a:rPr lang="de-DE" sz="1200" dirty="0" err="1"/>
              <a:t>coffee</a:t>
            </a:r>
            <a:r>
              <a:rPr lang="de-DE" sz="1200" dirty="0"/>
              <a:t> </a:t>
            </a:r>
            <a:r>
              <a:rPr lang="de-DE" sz="1200" dirty="0" err="1"/>
              <a:t>into</a:t>
            </a:r>
            <a:r>
              <a:rPr lang="de-DE" sz="1200" dirty="0"/>
              <a:t> </a:t>
            </a:r>
            <a:r>
              <a:rPr lang="de-DE" sz="1200" dirty="0" err="1"/>
              <a:t>code</a:t>
            </a:r>
            <a:endParaRPr lang="de-DE" dirty="0"/>
          </a:p>
        </p:txBody>
      </p:sp>
      <p:pic>
        <p:nvPicPr>
          <p:cNvPr id="4" name="Bildplatzhalter 3">
            <a:extLst>
              <a:ext uri="{FF2B5EF4-FFF2-40B4-BE49-F238E27FC236}">
                <a16:creationId xmlns:a16="http://schemas.microsoft.com/office/drawing/2014/main" id="{25CB57F5-7E73-4FC2-967F-1131314D7BE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10000" r="10000"/>
          <a:stretch>
            <a:fillRect/>
          </a:stretch>
        </p:blipFill>
        <p:spPr>
          <a:xfrm>
            <a:off x="0" y="0"/>
            <a:ext cx="7315200" cy="6858000"/>
          </a:xfrm>
        </p:spPr>
      </p:pic>
      <p:sp>
        <p:nvSpPr>
          <p:cNvPr id="6" name="Textplatzhalter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de-DE" dirty="0"/>
              <a:t>Marc </a:t>
            </a:r>
            <a:r>
              <a:rPr lang="de-DE" dirty="0" err="1"/>
              <a:t>Schwettmann</a:t>
            </a:r>
            <a:endParaRPr lang="de-DE" dirty="0"/>
          </a:p>
          <a:p>
            <a:pPr rtl="0"/>
            <a:r>
              <a:rPr lang="de-DE" dirty="0"/>
              <a:t>Jan-Hendrik Sünderkamp</a:t>
            </a:r>
          </a:p>
          <a:p>
            <a:pPr rtl="0"/>
            <a:r>
              <a:rPr lang="de-DE" dirty="0"/>
              <a:t>Daniel Räder</a:t>
            </a:r>
          </a:p>
          <a:p>
            <a:pPr rtl="0"/>
            <a:r>
              <a:rPr lang="de-DE" dirty="0"/>
              <a:t>Jonas Posselt</a:t>
            </a:r>
          </a:p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94409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EA5E4E-E911-4073-9524-6E675DD34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906" y="1084729"/>
            <a:ext cx="10237694" cy="5074024"/>
          </a:xfrm>
        </p:spPr>
        <p:txBody>
          <a:bodyPr>
            <a:normAutofit/>
          </a:bodyPr>
          <a:lstStyle/>
          <a:p>
            <a:pPr marL="393750" indent="-285750">
              <a:spcBef>
                <a:spcPts val="1417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§"/>
            </a:pPr>
            <a:r>
              <a:rPr lang="de-DE" sz="1800" spc="-1" dirty="0"/>
              <a:t>Bibliotheken &amp; Tools:</a:t>
            </a:r>
          </a:p>
          <a:p>
            <a:pPr marL="825750" lvl="1" indent="-285750">
              <a:spcBef>
                <a:spcPts val="1134"/>
              </a:spcBef>
              <a:buClr>
                <a:srgbClr val="000000"/>
              </a:buClr>
              <a:buSzPct val="75000"/>
              <a:buFont typeface="Wingdings" panose="05000000000000000000" pitchFamily="2" charset="2"/>
              <a:buChar char="§"/>
            </a:pPr>
            <a:r>
              <a:rPr lang="de-DE" spc="-1" dirty="0"/>
              <a:t>Apache POI, Apache </a:t>
            </a:r>
            <a:r>
              <a:rPr lang="de-DE" spc="-1" dirty="0" err="1"/>
              <a:t>PDFBox</a:t>
            </a:r>
            <a:r>
              <a:rPr lang="de-DE" spc="-1" dirty="0"/>
              <a:t> und Apache Commons zur Verarbeitung von PDF und MS Word Dateien</a:t>
            </a:r>
          </a:p>
          <a:p>
            <a:pPr marL="825750" lvl="1" indent="-285750">
              <a:spcBef>
                <a:spcPts val="1134"/>
              </a:spcBef>
              <a:buClr>
                <a:srgbClr val="000000"/>
              </a:buClr>
              <a:buSzPct val="75000"/>
              <a:buFont typeface="Wingdings" panose="05000000000000000000" pitchFamily="2" charset="2"/>
              <a:buChar char="§"/>
            </a:pPr>
            <a:r>
              <a:rPr lang="de-DE" spc="-1" dirty="0"/>
              <a:t>Google GSON um Konfigurationsdateien im JSON Format einzulesen</a:t>
            </a:r>
          </a:p>
          <a:p>
            <a:pPr marL="825750" lvl="1" indent="-285750">
              <a:spcBef>
                <a:spcPts val="1134"/>
              </a:spcBef>
              <a:buClr>
                <a:srgbClr val="000000"/>
              </a:buClr>
              <a:buSzPct val="75000"/>
              <a:buFont typeface="Wingdings" panose="05000000000000000000" pitchFamily="2" charset="2"/>
              <a:buChar char="§"/>
            </a:pPr>
            <a:r>
              <a:rPr lang="de-DE" spc="-1" dirty="0" err="1"/>
              <a:t>Gradle</a:t>
            </a:r>
            <a:r>
              <a:rPr lang="de-DE" spc="-1" dirty="0"/>
              <a:t>, so wie </a:t>
            </a:r>
            <a:r>
              <a:rPr lang="de-DE" spc="-1" dirty="0" err="1"/>
              <a:t>TravisCI</a:t>
            </a:r>
            <a:r>
              <a:rPr lang="de-DE" spc="-1" dirty="0"/>
              <a:t> und </a:t>
            </a:r>
            <a:r>
              <a:rPr lang="de-DE" spc="-1" dirty="0" err="1"/>
              <a:t>JUnit</a:t>
            </a:r>
            <a:r>
              <a:rPr lang="de-DE" spc="-1" dirty="0"/>
              <a:t> um einen effizienten Workflow zu gewährleisten</a:t>
            </a:r>
          </a:p>
          <a:p>
            <a:pPr marL="393750" indent="-285750">
              <a:spcBef>
                <a:spcPts val="1417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§"/>
            </a:pPr>
            <a:r>
              <a:rPr lang="de-DE" sz="1800" spc="-1" dirty="0"/>
              <a:t>Entwicklungsansatz:</a:t>
            </a:r>
          </a:p>
          <a:p>
            <a:pPr marL="825750" lvl="1" indent="-285750">
              <a:spcBef>
                <a:spcPts val="1134"/>
              </a:spcBef>
              <a:buClr>
                <a:srgbClr val="000000"/>
              </a:buClr>
              <a:buSzPct val="75000"/>
              <a:buFont typeface="Wingdings" panose="05000000000000000000" pitchFamily="2" charset="2"/>
              <a:buChar char="§"/>
            </a:pPr>
            <a:r>
              <a:rPr lang="de-DE" spc="-1" dirty="0"/>
              <a:t>Hybrider Ansatz, kombiniert aus Themen-, Titel- und Positionsmethode</a:t>
            </a:r>
          </a:p>
          <a:p>
            <a:pPr marL="825750" lvl="1" indent="-285750">
              <a:spcBef>
                <a:spcPts val="1134"/>
              </a:spcBef>
              <a:buClr>
                <a:srgbClr val="000000"/>
              </a:buClr>
              <a:buSzPct val="75000"/>
              <a:buFont typeface="Wingdings" panose="05000000000000000000" pitchFamily="2" charset="2"/>
              <a:buChar char="§"/>
            </a:pPr>
            <a:r>
              <a:rPr lang="de-DE" spc="-1" dirty="0"/>
              <a:t>Einfache Text-Eingabe oder Import für den Nutzer</a:t>
            </a:r>
          </a:p>
          <a:p>
            <a:pPr marL="1293750" lvl="2" indent="-285750">
              <a:spcBef>
                <a:spcPts val="850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§"/>
            </a:pPr>
            <a:r>
              <a:rPr lang="de-DE" sz="1800" spc="-1" dirty="0"/>
              <a:t>Keine aufwändige Konfiguration</a:t>
            </a:r>
          </a:p>
          <a:p>
            <a:pPr marL="1293750" lvl="2" indent="-285750">
              <a:spcBef>
                <a:spcPts val="850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§"/>
            </a:pPr>
            <a:r>
              <a:rPr lang="de-DE" sz="1800" spc="-1" dirty="0"/>
              <a:t>Automatische Spracherkennung (Deutsch/Englisch)</a:t>
            </a:r>
          </a:p>
          <a:p>
            <a:pPr marL="1293750" lvl="2" indent="-285750">
              <a:spcBef>
                <a:spcPts val="850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§"/>
            </a:pPr>
            <a:r>
              <a:rPr lang="de-DE" sz="1800" spc="-1" dirty="0"/>
              <a:t>Prozent-basierte Kürzung mit Erhalt der Lesereihenfolge</a:t>
            </a:r>
          </a:p>
          <a:p>
            <a:pPr marL="393750" indent="-285750">
              <a:spcBef>
                <a:spcPts val="1417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§"/>
            </a:pPr>
            <a:r>
              <a:rPr lang="de-DE" sz="1800" spc="-1" dirty="0"/>
              <a:t>Herausforderungen:</a:t>
            </a:r>
          </a:p>
          <a:p>
            <a:pPr marL="825750" lvl="1" indent="-285750">
              <a:spcBef>
                <a:spcPts val="1134"/>
              </a:spcBef>
              <a:buClr>
                <a:srgbClr val="000000"/>
              </a:buClr>
              <a:buSzPct val="75000"/>
              <a:buFont typeface="Wingdings" panose="05000000000000000000" pitchFamily="2" charset="2"/>
              <a:buChar char="§"/>
            </a:pPr>
            <a:r>
              <a:rPr lang="de-DE" spc="-1" dirty="0"/>
              <a:t>Dokumentimport &amp; Export, speziell PDF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70305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autenraster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8528_TF03031015" id="{F52E478C-C6C3-47FC-AC52-3AA1BFB9B5E7}" vid="{B6A15A0E-9597-48A3-BCD0-2AA4F491C9C2}"/>
    </a:ext>
  </a:extLst>
</a:theme>
</file>

<file path=ppt/theme/theme2.xml><?xml version="1.0" encoding="utf-8"?>
<a:theme xmlns:a="http://schemas.openxmlformats.org/drawingml/2006/main" name="Office-Design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Design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Geschäftspräsentation mit Rautenraster (Breitbild)</Template>
  <TotalTime>0</TotalTime>
  <Words>357</Words>
  <Application>Microsoft Office PowerPoint</Application>
  <PresentationFormat>Widescreen</PresentationFormat>
  <Paragraphs>118</Paragraphs>
  <Slides>17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Wingdings</vt:lpstr>
      <vt:lpstr>Rautenraster 16x9</vt:lpstr>
      <vt:lpstr>!bigText </vt:lpstr>
      <vt:lpstr>Inhaltsverzeichnis</vt:lpstr>
      <vt:lpstr>Ziele fachlich</vt:lpstr>
      <vt:lpstr>Ziele sozial</vt:lpstr>
      <vt:lpstr>Projektverlauf</vt:lpstr>
      <vt:lpstr>Zeit für eine Programmvorführung</vt:lpstr>
      <vt:lpstr>Projektleitung good-cheap-fast : choose two</vt:lpstr>
      <vt:lpstr>Coder machines who turned coffee into code</vt:lpstr>
      <vt:lpstr>PowerPoint Presentation</vt:lpstr>
      <vt:lpstr>Documentation a doc is like sex – bad is better than nothing</vt:lpstr>
      <vt:lpstr>PowerPoint Presentation</vt:lpstr>
      <vt:lpstr>Design &amp; OpticWork UI is like a joke – if you have to explain it, it‘s not good</vt:lpstr>
      <vt:lpstr>PowerPoint Presentation</vt:lpstr>
      <vt:lpstr>Integration  thanks Merkel </vt:lpstr>
      <vt:lpstr>PowerPoint Presentation</vt:lpstr>
      <vt:lpstr>Testing testing cant fail – if they cant see it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!bigText</dc:title>
  <dc:creator>Benedikt Wiest</dc:creator>
  <cp:lastModifiedBy>Benjamin Elios Wiest</cp:lastModifiedBy>
  <cp:revision>9</cp:revision>
  <dcterms:created xsi:type="dcterms:W3CDTF">2018-07-02T13:16:25Z</dcterms:created>
  <dcterms:modified xsi:type="dcterms:W3CDTF">2018-07-10T10:49:33Z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